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1" r:id="rId2"/>
    <p:sldId id="273" r:id="rId3"/>
    <p:sldId id="261" r:id="rId4"/>
    <p:sldId id="262" r:id="rId5"/>
    <p:sldId id="258" r:id="rId6"/>
    <p:sldId id="329" r:id="rId7"/>
    <p:sldId id="271" r:id="rId8"/>
    <p:sldId id="330" r:id="rId9"/>
    <p:sldId id="272" r:id="rId10"/>
    <p:sldId id="266" r:id="rId11"/>
    <p:sldId id="259" r:id="rId12"/>
    <p:sldId id="263" r:id="rId13"/>
    <p:sldId id="264" r:id="rId14"/>
    <p:sldId id="269" r:id="rId15"/>
    <p:sldId id="331" r:id="rId16"/>
    <p:sldId id="332" r:id="rId17"/>
    <p:sldId id="277" r:id="rId18"/>
    <p:sldId id="268" r:id="rId19"/>
    <p:sldId id="274" r:id="rId20"/>
    <p:sldId id="275" r:id="rId21"/>
    <p:sldId id="276" r:id="rId22"/>
    <p:sldId id="280" r:id="rId23"/>
    <p:sldId id="281" r:id="rId24"/>
    <p:sldId id="282" r:id="rId25"/>
    <p:sldId id="283" r:id="rId26"/>
    <p:sldId id="288" r:id="rId27"/>
    <p:sldId id="296" r:id="rId28"/>
    <p:sldId id="294" r:id="rId29"/>
    <p:sldId id="295" r:id="rId30"/>
    <p:sldId id="297" r:id="rId31"/>
    <p:sldId id="298" r:id="rId32"/>
    <p:sldId id="284" r:id="rId33"/>
    <p:sldId id="285" r:id="rId34"/>
    <p:sldId id="286" r:id="rId35"/>
    <p:sldId id="287" r:id="rId36"/>
    <p:sldId id="300" r:id="rId37"/>
    <p:sldId id="302" r:id="rId38"/>
    <p:sldId id="303" r:id="rId39"/>
    <p:sldId id="304" r:id="rId40"/>
    <p:sldId id="305" r:id="rId41"/>
    <p:sldId id="306" r:id="rId42"/>
    <p:sldId id="349" r:id="rId43"/>
    <p:sldId id="350" r:id="rId44"/>
    <p:sldId id="351" r:id="rId45"/>
    <p:sldId id="352" r:id="rId46"/>
    <p:sldId id="353" r:id="rId47"/>
    <p:sldId id="354" r:id="rId48"/>
    <p:sldId id="355" r:id="rId49"/>
    <p:sldId id="356" r:id="rId50"/>
    <p:sldId id="357" r:id="rId51"/>
    <p:sldId id="358" r:id="rId52"/>
    <p:sldId id="359" r:id="rId53"/>
    <p:sldId id="360" r:id="rId54"/>
    <p:sldId id="361" r:id="rId55"/>
    <p:sldId id="362" r:id="rId56"/>
    <p:sldId id="363" r:id="rId57"/>
    <p:sldId id="364" r:id="rId58"/>
    <p:sldId id="365" r:id="rId59"/>
    <p:sldId id="366" r:id="rId60"/>
    <p:sldId id="367" r:id="rId61"/>
    <p:sldId id="368" r:id="rId62"/>
    <p:sldId id="369" r:id="rId63"/>
    <p:sldId id="370" r:id="rId64"/>
    <p:sldId id="371" r:id="rId65"/>
    <p:sldId id="372" r:id="rId66"/>
    <p:sldId id="373" r:id="rId67"/>
    <p:sldId id="374" r:id="rId68"/>
    <p:sldId id="375" r:id="rId69"/>
    <p:sldId id="376" r:id="rId70"/>
    <p:sldId id="308" r:id="rId71"/>
    <p:sldId id="377" r:id="rId72"/>
    <p:sldId id="378" r:id="rId73"/>
    <p:sldId id="307" r:id="rId74"/>
    <p:sldId id="333" r:id="rId75"/>
    <p:sldId id="334" r:id="rId76"/>
    <p:sldId id="336" r:id="rId77"/>
    <p:sldId id="309" r:id="rId78"/>
    <p:sldId id="338" r:id="rId79"/>
    <p:sldId id="337" r:id="rId80"/>
    <p:sldId id="313" r:id="rId81"/>
    <p:sldId id="315" r:id="rId82"/>
    <p:sldId id="335" r:id="rId83"/>
    <p:sldId id="339" r:id="rId84"/>
    <p:sldId id="340" r:id="rId85"/>
    <p:sldId id="320" r:id="rId86"/>
    <p:sldId id="341" r:id="rId87"/>
    <p:sldId id="311" r:id="rId88"/>
    <p:sldId id="318" r:id="rId89"/>
    <p:sldId id="342" r:id="rId90"/>
    <p:sldId id="343" r:id="rId91"/>
    <p:sldId id="344" r:id="rId92"/>
    <p:sldId id="379" r:id="rId93"/>
    <p:sldId id="345" r:id="rId94"/>
    <p:sldId id="346" r:id="rId95"/>
    <p:sldId id="347" r:id="rId96"/>
    <p:sldId id="327" r:id="rId97"/>
    <p:sldId id="328" r:id="rId98"/>
    <p:sldId id="348" r:id="rId99"/>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884"/>
    <a:srgbClr val="FF75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3" autoAdjust="0"/>
    <p:restoredTop sz="94660"/>
  </p:normalViewPr>
  <p:slideViewPr>
    <p:cSldViewPr snapToGrid="0">
      <p:cViewPr>
        <p:scale>
          <a:sx n="100" d="100"/>
          <a:sy n="100" d="100"/>
        </p:scale>
        <p:origin x="19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26/11/2024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26/11/2024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9.JP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3.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JP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JP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3.JP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4.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jpg"/></Relationships>
</file>

<file path=ppt/slides/_rels/slide27.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4.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jpg"/></Relationships>
</file>

<file path=ppt/slides/_rels/slide28.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4.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jpg"/></Relationships>
</file>

<file path=ppt/slides/_rels/slide29.xml.rels><?xml version="1.0" encoding="UTF-8" standalone="yes"?>
<Relationships xmlns="http://schemas.openxmlformats.org/package/2006/relationships"><Relationship Id="rId8" Type="http://schemas.openxmlformats.org/officeDocument/2006/relationships/image" Target="../media/image17.jpg"/><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8.jp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17.jpg"/><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8.jpg"/></Relationships>
</file>

<file path=ppt/slides/_rels/slide31.xml.rels><?xml version="1.0" encoding="UTF-8" standalone="yes"?>
<Relationships xmlns="http://schemas.openxmlformats.org/package/2006/relationships"><Relationship Id="rId8" Type="http://schemas.openxmlformats.org/officeDocument/2006/relationships/image" Target="../media/image17.jpg"/><Relationship Id="rId3" Type="http://schemas.microsoft.com/office/2007/relationships/hdphoto" Target="../media/hdphoto1.wdp"/><Relationship Id="rId7" Type="http://schemas.openxmlformats.org/officeDocument/2006/relationships/image" Target="../media/image16.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3.JPG"/><Relationship Id="rId5" Type="http://schemas.microsoft.com/office/2007/relationships/hdphoto" Target="../media/hdphoto2.wdp"/><Relationship Id="rId10" Type="http://schemas.openxmlformats.org/officeDocument/2006/relationships/image" Target="../media/image2.png"/><Relationship Id="rId4" Type="http://schemas.openxmlformats.org/officeDocument/2006/relationships/image" Target="../media/image14.png"/><Relationship Id="rId9" Type="http://schemas.openxmlformats.org/officeDocument/2006/relationships/image" Target="../media/image18.jpg"/></Relationships>
</file>

<file path=ppt/slides/_rels/slide32.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4.png"/><Relationship Id="rId10" Type="http://schemas.openxmlformats.org/officeDocument/2006/relationships/image" Target="../media/image2.png"/><Relationship Id="rId4" Type="http://schemas.openxmlformats.org/officeDocument/2006/relationships/image" Target="../media/image18.jpg"/><Relationship Id="rId9" Type="http://schemas.openxmlformats.org/officeDocument/2006/relationships/image" Target="../media/image17.jp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0.jpg"/></Relationships>
</file>

<file path=ppt/slides/_rels/slide35.xml.rels><?xml version="1.0" encoding="UTF-8" standalone="yes"?>
<Relationships xmlns="http://schemas.openxmlformats.org/package/2006/relationships"><Relationship Id="rId8" Type="http://schemas.openxmlformats.org/officeDocument/2006/relationships/hyperlink" Target="https://www.float-hamburg.com/versand__lieferung/" TargetMode="External"/><Relationship Id="rId3" Type="http://schemas.microsoft.com/office/2007/relationships/hdphoto" Target="../media/hdphoto1.wdp"/><Relationship Id="rId7" Type="http://schemas.openxmlformats.org/officeDocument/2006/relationships/hyperlink" Target="https://www.float-hamburg.com/datenschutz/"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www.float-hamburg.com/widerruf/" TargetMode="External"/><Relationship Id="rId11" Type="http://schemas.openxmlformats.org/officeDocument/2006/relationships/image" Target="../media/image3.JPG"/><Relationship Id="rId5" Type="http://schemas.openxmlformats.org/officeDocument/2006/relationships/hyperlink" Target="https://www.float-hamburg.com/allgemeine_geschaeftsbedingungen/" TargetMode="External"/><Relationship Id="rId10" Type="http://schemas.openxmlformats.org/officeDocument/2006/relationships/image" Target="../media/image2.png"/><Relationship Id="rId4" Type="http://schemas.openxmlformats.org/officeDocument/2006/relationships/hyperlink" Target="https://www.float-hamburg.com/impressum/" TargetMode="External"/><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4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JP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5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2.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3.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7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81.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2.jpe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4.png"/></Relationships>
</file>

<file path=ppt/slides/_rels/slide82.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2.jpe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4.png"/></Relationships>
</file>

<file path=ppt/slides/_rels/slide83.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2.jpe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4.png"/></Relationships>
</file>

<file path=ppt/slides/_rels/slide84.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2.jpe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28.png"/><Relationship Id="rId5" Type="http://schemas.openxmlformats.org/officeDocument/2006/relationships/image" Target="../media/image3.JPG"/><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24.png"/></Relationships>
</file>

<file path=ppt/slides/_rels/slide8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4.wdp"/></Relationships>
</file>

<file path=ppt/slides/_rels/slide86.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microsoft.com/office/2007/relationships/hdphoto" Target="../media/hdphoto3.wdp"/><Relationship Id="rId5" Type="http://schemas.openxmlformats.org/officeDocument/2006/relationships/image" Target="../media/image3.JPG"/><Relationship Id="rId10" Type="http://schemas.openxmlformats.org/officeDocument/2006/relationships/image" Target="../media/image28.png"/><Relationship Id="rId4" Type="http://schemas.openxmlformats.org/officeDocument/2006/relationships/image" Target="../media/image2.png"/><Relationship Id="rId9" Type="http://schemas.microsoft.com/office/2007/relationships/hdphoto" Target="../media/hdphoto4.wdp"/></Relationships>
</file>

<file path=ppt/slides/_rels/slide87.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8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89.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3.JP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8.png"/><Relationship Id="rId18"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3.png"/><Relationship Id="rId12" Type="http://schemas.openxmlformats.org/officeDocument/2006/relationships/image" Target="../media/image27.png"/><Relationship Id="rId17" Type="http://schemas.openxmlformats.org/officeDocument/2006/relationships/image" Target="../media/image31.png"/><Relationship Id="rId2" Type="http://schemas.openxmlformats.org/officeDocument/2006/relationships/image" Target="../media/image21.png"/><Relationship Id="rId16"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26.png"/><Relationship Id="rId5" Type="http://schemas.openxmlformats.org/officeDocument/2006/relationships/image" Target="../media/image3.JP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2.png"/><Relationship Id="rId9" Type="http://schemas.microsoft.com/office/2007/relationships/hdphoto" Target="../media/hdphoto3.wdp"/><Relationship Id="rId14" Type="http://schemas.openxmlformats.org/officeDocument/2006/relationships/image" Target="../media/image29.png"/></Relationships>
</file>

<file path=ppt/slides/_rels/slide91.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7.png"/></Relationships>
</file>

<file path=ppt/slides/_rels/slide92.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7.png"/></Relationships>
</file>

<file path=ppt/slides/_rels/slide9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7.png"/></Relationships>
</file>

<file path=ppt/slides/_rels/slide94.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7.png"/></Relationships>
</file>

<file path=ppt/slides/_rels/slide95.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4.wdp"/><Relationship Id="rId3" Type="http://schemas.microsoft.com/office/2007/relationships/hdphoto" Target="../media/hdphoto1.wdp"/><Relationship Id="rId7" Type="http://schemas.openxmlformats.org/officeDocument/2006/relationships/image" Target="../media/image25.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2.jpeg"/><Relationship Id="rId11" Type="http://schemas.openxmlformats.org/officeDocument/2006/relationships/image" Target="../media/image5.png"/><Relationship Id="rId5" Type="http://schemas.openxmlformats.org/officeDocument/2006/relationships/image" Target="../media/image3.JPG"/><Relationship Id="rId10" Type="http://schemas.openxmlformats.org/officeDocument/2006/relationships/image" Target="../media/image30.png"/><Relationship Id="rId4" Type="http://schemas.openxmlformats.org/officeDocument/2006/relationships/image" Target="../media/image2.png"/><Relationship Id="rId9" Type="http://schemas.openxmlformats.org/officeDocument/2006/relationships/image" Target="../media/image27.png"/></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8" Type="http://schemas.openxmlformats.org/officeDocument/2006/relationships/image" Target="../media/image16.jpeg"/><Relationship Id="rId3" Type="http://schemas.microsoft.com/office/2007/relationships/hdphoto" Target="../media/hdphoto1.wdp"/><Relationship Id="rId7"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3.JPG"/><Relationship Id="rId5" Type="http://schemas.openxmlformats.org/officeDocument/2006/relationships/image" Target="../media/image14.png"/><Relationship Id="rId10" Type="http://schemas.openxmlformats.org/officeDocument/2006/relationships/image" Target="../media/image18.jpg"/><Relationship Id="rId4" Type="http://schemas.openxmlformats.org/officeDocument/2006/relationships/image" Target="../media/image2.png"/><Relationship Id="rId9" Type="http://schemas.openxmlformats.org/officeDocument/2006/relationships/image" Target="../media/image17.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a:t>
            </a:r>
            <a:br>
              <a:rPr lang="en-US" sz="5400" dirty="0">
                <a:solidFill>
                  <a:schemeClr val="bg1"/>
                </a:solidFill>
              </a:rPr>
            </a:br>
            <a:r>
              <a:rPr lang="en-US" sz="5400" dirty="0">
                <a:solidFill>
                  <a:schemeClr val="bg1"/>
                </a:solidFill>
              </a:rPr>
              <a:t>Home template</a:t>
            </a:r>
            <a:endParaRPr lang="en-DE" sz="5400" dirty="0">
              <a:solidFill>
                <a:schemeClr val="bg1"/>
              </a:solidFill>
            </a:endParaRPr>
          </a:p>
        </p:txBody>
      </p:sp>
      <p:sp>
        <p:nvSpPr>
          <p:cNvPr id="3" name="TextBox 2">
            <a:extLst>
              <a:ext uri="{FF2B5EF4-FFF2-40B4-BE49-F238E27FC236}">
                <a16:creationId xmlns:a16="http://schemas.microsoft.com/office/drawing/2014/main" id="{276BD9C9-DEF8-4526-BB9B-0E07F05D58E2}"/>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7" name="Picture 26">
            <a:extLst>
              <a:ext uri="{FF2B5EF4-FFF2-40B4-BE49-F238E27FC236}">
                <a16:creationId xmlns:a16="http://schemas.microsoft.com/office/drawing/2014/main" id="{E8CAC9A7-1EC9-4A97-881E-E9D0325F2C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2663D3C1-11B0-4D97-B222-9A667022155E}"/>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10CEF742-70CA-4443-AC54-DAF01BA4624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8C2EE78-1508-4123-A061-0969C2F81DF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9" name="Rectangle: Rounded Corners 28">
            <a:extLst>
              <a:ext uri="{FF2B5EF4-FFF2-40B4-BE49-F238E27FC236}">
                <a16:creationId xmlns:a16="http://schemas.microsoft.com/office/drawing/2014/main" id="{74C31A34-DB54-4239-B458-2828025F6CEB}"/>
              </a:ext>
            </a:extLst>
          </p:cNvPr>
          <p:cNvSpPr/>
          <p:nvPr/>
        </p:nvSpPr>
        <p:spPr>
          <a:xfrm>
            <a:off x="1158542" y="2814272"/>
            <a:ext cx="1978358"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0" name="Rectangle: Rounded Corners 29">
            <a:extLst>
              <a:ext uri="{FF2B5EF4-FFF2-40B4-BE49-F238E27FC236}">
                <a16:creationId xmlns:a16="http://schemas.microsoft.com/office/drawing/2014/main" id="{5F92FFB7-AC56-4F72-B93F-369DDDEF8E82}"/>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1" name="Rectangle: Rounded Corners 30">
            <a:extLst>
              <a:ext uri="{FF2B5EF4-FFF2-40B4-BE49-F238E27FC236}">
                <a16:creationId xmlns:a16="http://schemas.microsoft.com/office/drawing/2014/main" id="{C204E19F-5758-4E94-8C10-DDAB728F074A}"/>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74852D21-F6E7-4C49-AB5B-E4CC262E9F1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4" name="Isosceles Triangle 33">
            <a:extLst>
              <a:ext uri="{FF2B5EF4-FFF2-40B4-BE49-F238E27FC236}">
                <a16:creationId xmlns:a16="http://schemas.microsoft.com/office/drawing/2014/main" id="{B6747BDB-019E-4B8C-8024-763B98AA5391}"/>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B5061C8B-6482-4A2C-96AB-5BB0990C886E}"/>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Isosceles Triangle 35">
            <a:extLst>
              <a:ext uri="{FF2B5EF4-FFF2-40B4-BE49-F238E27FC236}">
                <a16:creationId xmlns:a16="http://schemas.microsoft.com/office/drawing/2014/main" id="{66A11543-355C-4299-A4B4-B64C1364573B}"/>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7" name="Picture 36">
            <a:extLst>
              <a:ext uri="{FF2B5EF4-FFF2-40B4-BE49-F238E27FC236}">
                <a16:creationId xmlns:a16="http://schemas.microsoft.com/office/drawing/2014/main" id="{DB492542-E05A-44CB-8417-DFCF8BEBFF7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5" name="Rectangle 24">
            <a:extLst>
              <a:ext uri="{FF2B5EF4-FFF2-40B4-BE49-F238E27FC236}">
                <a16:creationId xmlns:a16="http://schemas.microsoft.com/office/drawing/2014/main" id="{40B81A56-6780-42FD-A428-2DC4A968719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6" name="Rectangle 25">
            <a:extLst>
              <a:ext uri="{FF2B5EF4-FFF2-40B4-BE49-F238E27FC236}">
                <a16:creationId xmlns:a16="http://schemas.microsoft.com/office/drawing/2014/main" id="{C1839B49-3881-4C4B-9505-D27324DEF8E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D2ABAAF8-EA47-4B49-A9E7-61E240B673BF}"/>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772622751"/>
      </p:ext>
    </p:extLst>
  </p:cSld>
  <p:clrMapOvr>
    <a:masterClrMapping/>
  </p:clrMapOvr>
  <p:transition spd="slow" advClick="0"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1" name="Rectangle 30">
            <a:extLst>
              <a:ext uri="{FF2B5EF4-FFF2-40B4-BE49-F238E27FC236}">
                <a16:creationId xmlns:a16="http://schemas.microsoft.com/office/drawing/2014/main" id="{0E3CB33D-0953-430E-8E69-F4603F119631}"/>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61280AE5-E15F-4006-B558-56E4275E5E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1B174D9F-09C5-4B7E-8F97-74E5848891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8EC525A1-2AAC-4639-B8FE-B4F7839448B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B165044E-4A79-4BBA-A6D6-EB2832C6E7D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7" name="Rectangle: Rounded Corners 36">
            <a:extLst>
              <a:ext uri="{FF2B5EF4-FFF2-40B4-BE49-F238E27FC236}">
                <a16:creationId xmlns:a16="http://schemas.microsoft.com/office/drawing/2014/main" id="{0524CF2A-18BB-45B2-A31B-D5D44F00A65F}"/>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8" name="Rectangle: Rounded Corners 37">
            <a:extLst>
              <a:ext uri="{FF2B5EF4-FFF2-40B4-BE49-F238E27FC236}">
                <a16:creationId xmlns:a16="http://schemas.microsoft.com/office/drawing/2014/main" id="{B5467231-1AC4-4D1F-9563-FBFC692D9FE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9" name="Rectangle: Rounded Corners 38">
            <a:extLst>
              <a:ext uri="{FF2B5EF4-FFF2-40B4-BE49-F238E27FC236}">
                <a16:creationId xmlns:a16="http://schemas.microsoft.com/office/drawing/2014/main" id="{4CA67689-024F-4CEE-B8F2-E440A8F29BCE}"/>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25576338-DAB0-418A-AB55-6333F12DF936}"/>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Isosceles Triangle 41">
            <a:extLst>
              <a:ext uri="{FF2B5EF4-FFF2-40B4-BE49-F238E27FC236}">
                <a16:creationId xmlns:a16="http://schemas.microsoft.com/office/drawing/2014/main" id="{4AE7746A-D03A-4C7F-A3B0-2FCA09028E61}"/>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Isosceles Triangle 42">
            <a:extLst>
              <a:ext uri="{FF2B5EF4-FFF2-40B4-BE49-F238E27FC236}">
                <a16:creationId xmlns:a16="http://schemas.microsoft.com/office/drawing/2014/main" id="{67D4901B-8174-4E79-B2A5-F30D18B70F91}"/>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D613F860-4FE3-42E1-8CA2-FDD38FB3F84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5" name="Rectangle 44">
            <a:extLst>
              <a:ext uri="{FF2B5EF4-FFF2-40B4-BE49-F238E27FC236}">
                <a16:creationId xmlns:a16="http://schemas.microsoft.com/office/drawing/2014/main" id="{94699E7D-BE12-47B9-8C08-D82B02091A7E}"/>
              </a:ext>
            </a:extLst>
          </p:cNvPr>
          <p:cNvSpPr/>
          <p:nvPr/>
        </p:nvSpPr>
        <p:spPr>
          <a:xfrm>
            <a:off x="1158542" y="3126001"/>
            <a:ext cx="1978358"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46" name="Rectangle 45">
            <a:extLst>
              <a:ext uri="{FF2B5EF4-FFF2-40B4-BE49-F238E27FC236}">
                <a16:creationId xmlns:a16="http://schemas.microsoft.com/office/drawing/2014/main" id="{A79915C5-9530-4DA3-9E7A-92E4E386B1C7}"/>
              </a:ext>
            </a:extLst>
          </p:cNvPr>
          <p:cNvSpPr/>
          <p:nvPr/>
        </p:nvSpPr>
        <p:spPr>
          <a:xfrm>
            <a:off x="1158542" y="3365865"/>
            <a:ext cx="1978358"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36" name="Rectangle: Rounded Corners 35">
            <a:extLst>
              <a:ext uri="{FF2B5EF4-FFF2-40B4-BE49-F238E27FC236}">
                <a16:creationId xmlns:a16="http://schemas.microsoft.com/office/drawing/2014/main" id="{F2832438-7D43-442C-A4BE-515F11342FF5}"/>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7" name="Rectangle 46">
            <a:extLst>
              <a:ext uri="{FF2B5EF4-FFF2-40B4-BE49-F238E27FC236}">
                <a16:creationId xmlns:a16="http://schemas.microsoft.com/office/drawing/2014/main" id="{004A7791-9BFB-4EFC-A902-41E77C42DA54}"/>
              </a:ext>
            </a:extLst>
          </p:cNvPr>
          <p:cNvSpPr/>
          <p:nvPr/>
        </p:nvSpPr>
        <p:spPr>
          <a:xfrm>
            <a:off x="1158542" y="3605730"/>
            <a:ext cx="1978358"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26" name="Rectangle 25">
            <a:extLst>
              <a:ext uri="{FF2B5EF4-FFF2-40B4-BE49-F238E27FC236}">
                <a16:creationId xmlns:a16="http://schemas.microsoft.com/office/drawing/2014/main" id="{4EDA7674-C73C-4BB8-A72A-719FF2A0BE8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DE655F4E-2A37-4342-8322-5867F3F918E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52845C81-81CB-4A9A-BA31-27E51F4030BE}"/>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470039447"/>
      </p:ext>
    </p:extLst>
  </p:cSld>
  <p:clrMapOvr>
    <a:masterClrMapping/>
  </p:clrMapOvr>
  <p:transition spd="slow" advClick="0"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Rectangle 24">
            <a:extLst>
              <a:ext uri="{FF2B5EF4-FFF2-40B4-BE49-F238E27FC236}">
                <a16:creationId xmlns:a16="http://schemas.microsoft.com/office/drawing/2014/main" id="{7FF63EED-99CC-4D95-9A8A-000F5496DDD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8" name="Picture 27">
            <a:extLst>
              <a:ext uri="{FF2B5EF4-FFF2-40B4-BE49-F238E27FC236}">
                <a16:creationId xmlns:a16="http://schemas.microsoft.com/office/drawing/2014/main" id="{27C478C6-E7CC-4F2B-A065-7D38BEC6E4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9A1731AC-0BAE-4C94-81E0-66A9F489244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59D70390-BA6A-4FAE-9EBA-A665D2757F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D51DC403-4355-4277-BA85-03C252553AA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7" name="Rectangle: Rounded Corners 36">
            <a:extLst>
              <a:ext uri="{FF2B5EF4-FFF2-40B4-BE49-F238E27FC236}">
                <a16:creationId xmlns:a16="http://schemas.microsoft.com/office/drawing/2014/main" id="{18A22FEF-F3BF-4B3F-98E5-DB824DCD1F62}"/>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8" name="Rectangle: Rounded Corners 37">
            <a:extLst>
              <a:ext uri="{FF2B5EF4-FFF2-40B4-BE49-F238E27FC236}">
                <a16:creationId xmlns:a16="http://schemas.microsoft.com/office/drawing/2014/main" id="{5CA8AE2E-8C9E-4C6D-893F-175953FFF95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9" name="Rectangle: Rounded Corners 38">
            <a:extLst>
              <a:ext uri="{FF2B5EF4-FFF2-40B4-BE49-F238E27FC236}">
                <a16:creationId xmlns:a16="http://schemas.microsoft.com/office/drawing/2014/main" id="{B37A8D9A-0C8A-4882-B4BC-4C78F93EBF78}"/>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0" name="Isosceles Triangle 39">
            <a:extLst>
              <a:ext uri="{FF2B5EF4-FFF2-40B4-BE49-F238E27FC236}">
                <a16:creationId xmlns:a16="http://schemas.microsoft.com/office/drawing/2014/main" id="{F9475C73-9182-46C7-B8ED-FC663BC7D38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Isosceles Triangle 41">
            <a:extLst>
              <a:ext uri="{FF2B5EF4-FFF2-40B4-BE49-F238E27FC236}">
                <a16:creationId xmlns:a16="http://schemas.microsoft.com/office/drawing/2014/main" id="{F3C9A9EA-2FA0-4122-AD98-DBAB5EC9BC61}"/>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Isosceles Triangle 42">
            <a:extLst>
              <a:ext uri="{FF2B5EF4-FFF2-40B4-BE49-F238E27FC236}">
                <a16:creationId xmlns:a16="http://schemas.microsoft.com/office/drawing/2014/main" id="{77D754F0-C847-4FDA-8085-8A63633A8A9B}"/>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DBC66699-CD4E-4C35-8AD1-D1A453C8B4BE}"/>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5" name="Rectangle 44">
            <a:extLst>
              <a:ext uri="{FF2B5EF4-FFF2-40B4-BE49-F238E27FC236}">
                <a16:creationId xmlns:a16="http://schemas.microsoft.com/office/drawing/2014/main" id="{3F2688D1-5623-4743-8855-BF8BBD152F0B}"/>
              </a:ext>
            </a:extLst>
          </p:cNvPr>
          <p:cNvSpPr/>
          <p:nvPr/>
        </p:nvSpPr>
        <p:spPr>
          <a:xfrm>
            <a:off x="1158542" y="3126001"/>
            <a:ext cx="1978358"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46" name="Rectangle 45">
            <a:extLst>
              <a:ext uri="{FF2B5EF4-FFF2-40B4-BE49-F238E27FC236}">
                <a16:creationId xmlns:a16="http://schemas.microsoft.com/office/drawing/2014/main" id="{03A88396-998B-42EF-86B1-0C9E8720D804}"/>
              </a:ext>
            </a:extLst>
          </p:cNvPr>
          <p:cNvSpPr/>
          <p:nvPr/>
        </p:nvSpPr>
        <p:spPr>
          <a:xfrm>
            <a:off x="1158542" y="3365865"/>
            <a:ext cx="1978358"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7" name="Rectangle 46">
            <a:extLst>
              <a:ext uri="{FF2B5EF4-FFF2-40B4-BE49-F238E27FC236}">
                <a16:creationId xmlns:a16="http://schemas.microsoft.com/office/drawing/2014/main" id="{9AB06F65-B672-4D16-A2C1-7CBC0EF00D13}"/>
              </a:ext>
            </a:extLst>
          </p:cNvPr>
          <p:cNvSpPr/>
          <p:nvPr/>
        </p:nvSpPr>
        <p:spPr>
          <a:xfrm>
            <a:off x="1158542" y="3605730"/>
            <a:ext cx="1978358"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36" name="Rectangle: Rounded Corners 35">
            <a:extLst>
              <a:ext uri="{FF2B5EF4-FFF2-40B4-BE49-F238E27FC236}">
                <a16:creationId xmlns:a16="http://schemas.microsoft.com/office/drawing/2014/main" id="{0B213EA5-6350-4D3A-9E36-DA69F8F64845}"/>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7" name="Rectangle 26">
            <a:extLst>
              <a:ext uri="{FF2B5EF4-FFF2-40B4-BE49-F238E27FC236}">
                <a16:creationId xmlns:a16="http://schemas.microsoft.com/office/drawing/2014/main" id="{FDF59B55-DD42-4DE1-A89B-F8ECEEF2BE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5CF0A94-4CFA-4BF8-85FC-92EF021ACF3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91B8E1E-C6DD-4D4A-8BA2-2BE53054315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3987144875"/>
      </p:ext>
    </p:extLst>
  </p:cSld>
  <p:clrMapOvr>
    <a:masterClrMapping/>
  </p:clrMapOvr>
  <p:transition spd="slow" advClick="0" advTm="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0" name="Rectangle 29">
            <a:extLst>
              <a:ext uri="{FF2B5EF4-FFF2-40B4-BE49-F238E27FC236}">
                <a16:creationId xmlns:a16="http://schemas.microsoft.com/office/drawing/2014/main" id="{3A12EBEC-D327-42A2-BDA1-929895C1469B}"/>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25" name="Picture 24">
            <a:extLst>
              <a:ext uri="{FF2B5EF4-FFF2-40B4-BE49-F238E27FC236}">
                <a16:creationId xmlns:a16="http://schemas.microsoft.com/office/drawing/2014/main" id="{14A4CFE7-E7AF-4008-AF64-5633A9D3A1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sp>
        <p:nvSpPr>
          <p:cNvPr id="20" name="Rectangle 19">
            <a:extLst>
              <a:ext uri="{FF2B5EF4-FFF2-40B4-BE49-F238E27FC236}">
                <a16:creationId xmlns:a16="http://schemas.microsoft.com/office/drawing/2014/main" id="{544A5E0C-BBAB-49D1-8747-FB35CCCFD76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F5B8871E-D5FF-4214-A373-63674E3240A2}"/>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71BD47C-61CC-46F1-96E3-637EC8B8C56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7" name="Rectangle: Rounded Corners 26">
            <a:extLst>
              <a:ext uri="{FF2B5EF4-FFF2-40B4-BE49-F238E27FC236}">
                <a16:creationId xmlns:a16="http://schemas.microsoft.com/office/drawing/2014/main" id="{08797691-8546-4EA0-B5B3-DCFC6730563A}"/>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1" name="Rectangle: Rounded Corners 30">
            <a:extLst>
              <a:ext uri="{FF2B5EF4-FFF2-40B4-BE49-F238E27FC236}">
                <a16:creationId xmlns:a16="http://schemas.microsoft.com/office/drawing/2014/main" id="{35296051-9C29-4742-88DB-54930C036961}"/>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3" name="Rectangle: Rounded Corners 32">
            <a:extLst>
              <a:ext uri="{FF2B5EF4-FFF2-40B4-BE49-F238E27FC236}">
                <a16:creationId xmlns:a16="http://schemas.microsoft.com/office/drawing/2014/main" id="{BD45DFFA-1BAB-4F50-86D0-9C519B0608A6}"/>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4" name="Rectangle: Rounded Corners 33">
            <a:extLst>
              <a:ext uri="{FF2B5EF4-FFF2-40B4-BE49-F238E27FC236}">
                <a16:creationId xmlns:a16="http://schemas.microsoft.com/office/drawing/2014/main" id="{6A8BC452-810A-4246-8F22-43B8B136B4E5}"/>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6C3EAC7D-DA00-44CF-99DF-0E1C5638F60B}"/>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Isosceles Triangle 35">
            <a:extLst>
              <a:ext uri="{FF2B5EF4-FFF2-40B4-BE49-F238E27FC236}">
                <a16:creationId xmlns:a16="http://schemas.microsoft.com/office/drawing/2014/main" id="{E628808D-5AD3-48A6-B546-B7711156879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Isosceles Triangle 36">
            <a:extLst>
              <a:ext uri="{FF2B5EF4-FFF2-40B4-BE49-F238E27FC236}">
                <a16:creationId xmlns:a16="http://schemas.microsoft.com/office/drawing/2014/main" id="{5C84C449-B8CC-4BED-8C77-0E9F1DEDFDCD}"/>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74190E52-3B17-4520-BD80-249FF6C220C7}"/>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26" name="Rectangle 25">
            <a:extLst>
              <a:ext uri="{FF2B5EF4-FFF2-40B4-BE49-F238E27FC236}">
                <a16:creationId xmlns:a16="http://schemas.microsoft.com/office/drawing/2014/main" id="{BD1690D7-B5A7-4E07-B0E4-F0CD538C3EC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5C4CE68-B210-41AB-BB5B-B5C4D2A58FF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EF30FB31-243F-4979-B9AB-36973F6FAB1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153015656"/>
      </p:ext>
    </p:extLst>
  </p:cSld>
  <p:clrMapOvr>
    <a:masterClrMapping/>
  </p:clrMapOvr>
  <p:transition spd="slow" advClick="0" advTm="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7" name="Rectangle: Rounded Corners 36">
            <a:extLst>
              <a:ext uri="{FF2B5EF4-FFF2-40B4-BE49-F238E27FC236}">
                <a16:creationId xmlns:a16="http://schemas.microsoft.com/office/drawing/2014/main" id="{7A0B5299-7316-4BD6-93F1-43EA1D65440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8" name="Rectangle: Rounded Corners 37">
            <a:extLst>
              <a:ext uri="{FF2B5EF4-FFF2-40B4-BE49-F238E27FC236}">
                <a16:creationId xmlns:a16="http://schemas.microsoft.com/office/drawing/2014/main" id="{642C683D-184B-4347-BB34-BDF3EE17DCDE}"/>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Isosceles Triangle 42">
            <a:extLst>
              <a:ext uri="{FF2B5EF4-FFF2-40B4-BE49-F238E27FC236}">
                <a16:creationId xmlns:a16="http://schemas.microsoft.com/office/drawing/2014/main" id="{0C5BED26-6046-4B33-BD97-321A6FEC7FCB}"/>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7D71AE39-9FC8-458C-96C1-84A9744E5BBE}"/>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E4E934F0-2189-4CE9-8C5C-F20587E4BE3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48D8D68-F2B0-4FFA-930E-39E0B75A317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55799F86-6814-4F4C-BAB3-1AE3922AC549}"/>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2521544766"/>
      </p:ext>
    </p:extLst>
  </p:cSld>
  <p:clrMapOvr>
    <a:masterClrMapping/>
  </p:clrMapOvr>
  <p:transition spd="slow" advTm="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7" name="Rectangle: Rounded Corners 36">
            <a:extLst>
              <a:ext uri="{FF2B5EF4-FFF2-40B4-BE49-F238E27FC236}">
                <a16:creationId xmlns:a16="http://schemas.microsoft.com/office/drawing/2014/main" id="{7A0B5299-7316-4BD6-93F1-43EA1D65440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8" name="Rectangle: Rounded Corners 37">
            <a:extLst>
              <a:ext uri="{FF2B5EF4-FFF2-40B4-BE49-F238E27FC236}">
                <a16:creationId xmlns:a16="http://schemas.microsoft.com/office/drawing/2014/main" id="{642C683D-184B-4347-BB34-BDF3EE17DCDE}"/>
              </a:ext>
            </a:extLst>
          </p:cNvPr>
          <p:cNvSpPr/>
          <p:nvPr/>
        </p:nvSpPr>
        <p:spPr>
          <a:xfrm>
            <a:off x="3203680" y="2828953"/>
            <a:ext cx="1978358"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Isosceles Triangle 42">
            <a:extLst>
              <a:ext uri="{FF2B5EF4-FFF2-40B4-BE49-F238E27FC236}">
                <a16:creationId xmlns:a16="http://schemas.microsoft.com/office/drawing/2014/main" id="{0C5BED26-6046-4B33-BD97-321A6FEC7FCB}"/>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7D71AE39-9FC8-458C-96C1-84A9744E5BBE}"/>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DBD6DFC4-36C6-4690-B838-03748D53C6C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6C12AA36-AF9A-4F11-8103-18D19384D47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D8B45665-BDA7-4755-8809-A901A124BEA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325328783"/>
      </p:ext>
    </p:extLst>
  </p:cSld>
  <p:clrMapOvr>
    <a:masterClrMapping/>
  </p:clrMapOvr>
  <p:transition spd="slow" advTm="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7" name="Rectangle: Rounded Corners 36">
            <a:extLst>
              <a:ext uri="{FF2B5EF4-FFF2-40B4-BE49-F238E27FC236}">
                <a16:creationId xmlns:a16="http://schemas.microsoft.com/office/drawing/2014/main" id="{7A0B5299-7316-4BD6-93F1-43EA1D65440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5E723957-B589-482D-BADD-8BDB6118C400}"/>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0" name="Rectangle: Rounded Corners 39">
            <a:extLst>
              <a:ext uri="{FF2B5EF4-FFF2-40B4-BE49-F238E27FC236}">
                <a16:creationId xmlns:a16="http://schemas.microsoft.com/office/drawing/2014/main" id="{AD1428D7-B1D1-4F04-B7D4-EE87751822F7}"/>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2" name="Isosceles Triangle 41">
            <a:extLst>
              <a:ext uri="{FF2B5EF4-FFF2-40B4-BE49-F238E27FC236}">
                <a16:creationId xmlns:a16="http://schemas.microsoft.com/office/drawing/2014/main" id="{B780E741-D92D-4EE8-A770-586D800B4AE3}"/>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3" name="Isosceles Triangle 42">
            <a:extLst>
              <a:ext uri="{FF2B5EF4-FFF2-40B4-BE49-F238E27FC236}">
                <a16:creationId xmlns:a16="http://schemas.microsoft.com/office/drawing/2014/main" id="{0C5BED26-6046-4B33-BD97-321A6FEC7FCB}"/>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7D71AE39-9FC8-458C-96C1-84A9744E5BBE}"/>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1C9BB637-2CA8-4C7C-B936-0D894AA22A51}"/>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7273D961-48E1-498E-AFC7-7787E54D7FEE}"/>
              </a:ext>
            </a:extLst>
          </p:cNvPr>
          <p:cNvSpPr/>
          <p:nvPr/>
        </p:nvSpPr>
        <p:spPr>
          <a:xfrm>
            <a:off x="3206812" y="3157139"/>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 Massage</a:t>
            </a:r>
            <a:endParaRPr lang="en-DE" sz="1200" dirty="0"/>
          </a:p>
        </p:txBody>
      </p:sp>
      <p:sp>
        <p:nvSpPr>
          <p:cNvPr id="34" name="Rectangle 33">
            <a:extLst>
              <a:ext uri="{FF2B5EF4-FFF2-40B4-BE49-F238E27FC236}">
                <a16:creationId xmlns:a16="http://schemas.microsoft.com/office/drawing/2014/main" id="{4ED8DCB3-6487-4AEA-A491-C4CADCDB9961}"/>
              </a:ext>
            </a:extLst>
          </p:cNvPr>
          <p:cNvSpPr/>
          <p:nvPr/>
        </p:nvSpPr>
        <p:spPr>
          <a:xfrm>
            <a:off x="3206811" y="3397003"/>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Relaxing Oil Massage</a:t>
            </a:r>
            <a:endParaRPr lang="en-DE" sz="1200" dirty="0"/>
          </a:p>
        </p:txBody>
      </p:sp>
      <p:sp>
        <p:nvSpPr>
          <p:cNvPr id="36" name="Rectangle 35">
            <a:extLst>
              <a:ext uri="{FF2B5EF4-FFF2-40B4-BE49-F238E27FC236}">
                <a16:creationId xmlns:a16="http://schemas.microsoft.com/office/drawing/2014/main" id="{A186F408-C982-4548-A7D7-E8D02FFD2329}"/>
              </a:ext>
            </a:extLst>
          </p:cNvPr>
          <p:cNvSpPr/>
          <p:nvPr/>
        </p:nvSpPr>
        <p:spPr>
          <a:xfrm>
            <a:off x="3206811" y="3636867"/>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Deep Tissue Massage</a:t>
            </a:r>
            <a:endParaRPr lang="en-DE" sz="1200" dirty="0"/>
          </a:p>
        </p:txBody>
      </p:sp>
      <p:sp>
        <p:nvSpPr>
          <p:cNvPr id="46" name="Rectangle 45">
            <a:extLst>
              <a:ext uri="{FF2B5EF4-FFF2-40B4-BE49-F238E27FC236}">
                <a16:creationId xmlns:a16="http://schemas.microsoft.com/office/drawing/2014/main" id="{4C8B3930-38C7-4BA8-BAAE-B4568F193693}"/>
              </a:ext>
            </a:extLst>
          </p:cNvPr>
          <p:cNvSpPr/>
          <p:nvPr/>
        </p:nvSpPr>
        <p:spPr>
          <a:xfrm>
            <a:off x="3205247" y="3876732"/>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Slimming Massage</a:t>
            </a:r>
            <a:endParaRPr lang="en-DE" sz="1200" dirty="0"/>
          </a:p>
        </p:txBody>
      </p:sp>
      <p:sp>
        <p:nvSpPr>
          <p:cNvPr id="47" name="Rectangle 46">
            <a:extLst>
              <a:ext uri="{FF2B5EF4-FFF2-40B4-BE49-F238E27FC236}">
                <a16:creationId xmlns:a16="http://schemas.microsoft.com/office/drawing/2014/main" id="{DF80C9E6-4E29-45F3-B4F8-89E10E5DE57A}"/>
              </a:ext>
            </a:extLst>
          </p:cNvPr>
          <p:cNvSpPr/>
          <p:nvPr/>
        </p:nvSpPr>
        <p:spPr>
          <a:xfrm>
            <a:off x="3205246" y="4116596"/>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Jet Lag Recovery Massage</a:t>
            </a:r>
            <a:endParaRPr lang="en-DE" sz="1200" dirty="0"/>
          </a:p>
        </p:txBody>
      </p:sp>
      <p:sp>
        <p:nvSpPr>
          <p:cNvPr id="48" name="Rectangle 47">
            <a:extLst>
              <a:ext uri="{FF2B5EF4-FFF2-40B4-BE49-F238E27FC236}">
                <a16:creationId xmlns:a16="http://schemas.microsoft.com/office/drawing/2014/main" id="{FFF7E00F-DFCC-4359-BEBC-2F9704EDB565}"/>
              </a:ext>
            </a:extLst>
          </p:cNvPr>
          <p:cNvSpPr/>
          <p:nvPr/>
        </p:nvSpPr>
        <p:spPr>
          <a:xfrm>
            <a:off x="3205246" y="4356460"/>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Myofascial Massage</a:t>
            </a:r>
            <a:endParaRPr lang="en-DE" sz="1200" dirty="0"/>
          </a:p>
        </p:txBody>
      </p:sp>
      <p:sp>
        <p:nvSpPr>
          <p:cNvPr id="50" name="Rectangle 49">
            <a:extLst>
              <a:ext uri="{FF2B5EF4-FFF2-40B4-BE49-F238E27FC236}">
                <a16:creationId xmlns:a16="http://schemas.microsoft.com/office/drawing/2014/main" id="{8AC68598-0047-412E-A140-7C66669E9869}"/>
              </a:ext>
            </a:extLst>
          </p:cNvPr>
          <p:cNvSpPr/>
          <p:nvPr/>
        </p:nvSpPr>
        <p:spPr>
          <a:xfrm>
            <a:off x="3205246" y="4596325"/>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Pregnancy Massage</a:t>
            </a:r>
            <a:endParaRPr lang="en-DE" sz="1200" dirty="0"/>
          </a:p>
        </p:txBody>
      </p:sp>
      <p:sp>
        <p:nvSpPr>
          <p:cNvPr id="60" name="Rectangle 59">
            <a:extLst>
              <a:ext uri="{FF2B5EF4-FFF2-40B4-BE49-F238E27FC236}">
                <a16:creationId xmlns:a16="http://schemas.microsoft.com/office/drawing/2014/main" id="{C0F1446A-6D00-49E9-B029-569A4291A312}"/>
              </a:ext>
            </a:extLst>
          </p:cNvPr>
          <p:cNvSpPr/>
          <p:nvPr/>
        </p:nvSpPr>
        <p:spPr>
          <a:xfrm>
            <a:off x="3205245" y="4836189"/>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Foot Massage</a:t>
            </a:r>
            <a:endParaRPr lang="en-DE" sz="1200" dirty="0"/>
          </a:p>
        </p:txBody>
      </p:sp>
      <p:sp>
        <p:nvSpPr>
          <p:cNvPr id="62" name="Rectangle 61">
            <a:extLst>
              <a:ext uri="{FF2B5EF4-FFF2-40B4-BE49-F238E27FC236}">
                <a16:creationId xmlns:a16="http://schemas.microsoft.com/office/drawing/2014/main" id="{ED48350E-7C7C-430F-AAF2-A1044B471547}"/>
              </a:ext>
            </a:extLst>
          </p:cNvPr>
          <p:cNvSpPr/>
          <p:nvPr/>
        </p:nvSpPr>
        <p:spPr>
          <a:xfrm>
            <a:off x="3205245" y="5076053"/>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Foot Scrub</a:t>
            </a:r>
            <a:endParaRPr lang="en-DE" sz="1200" dirty="0"/>
          </a:p>
        </p:txBody>
      </p:sp>
      <p:sp>
        <p:nvSpPr>
          <p:cNvPr id="63" name="Rectangle 62">
            <a:extLst>
              <a:ext uri="{FF2B5EF4-FFF2-40B4-BE49-F238E27FC236}">
                <a16:creationId xmlns:a16="http://schemas.microsoft.com/office/drawing/2014/main" id="{86A676FA-A7C7-47B3-AD10-D1E583E65427}"/>
              </a:ext>
            </a:extLst>
          </p:cNvPr>
          <p:cNvSpPr/>
          <p:nvPr/>
        </p:nvSpPr>
        <p:spPr>
          <a:xfrm>
            <a:off x="3203681" y="5315918"/>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Body Scrub</a:t>
            </a:r>
            <a:endParaRPr lang="en-DE" sz="1200" dirty="0"/>
          </a:p>
        </p:txBody>
      </p:sp>
      <p:sp>
        <p:nvSpPr>
          <p:cNvPr id="64" name="Rectangle 63">
            <a:extLst>
              <a:ext uri="{FF2B5EF4-FFF2-40B4-BE49-F238E27FC236}">
                <a16:creationId xmlns:a16="http://schemas.microsoft.com/office/drawing/2014/main" id="{22092E67-4F6F-4DD7-9F52-ED1F0395C4CC}"/>
              </a:ext>
            </a:extLst>
          </p:cNvPr>
          <p:cNvSpPr/>
          <p:nvPr/>
        </p:nvSpPr>
        <p:spPr>
          <a:xfrm>
            <a:off x="3203680" y="5555782"/>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Facial Treatment</a:t>
            </a:r>
            <a:endParaRPr lang="en-DE" sz="1200" dirty="0"/>
          </a:p>
        </p:txBody>
      </p:sp>
      <p:sp>
        <p:nvSpPr>
          <p:cNvPr id="65" name="Rectangle 64">
            <a:extLst>
              <a:ext uri="{FF2B5EF4-FFF2-40B4-BE49-F238E27FC236}">
                <a16:creationId xmlns:a16="http://schemas.microsoft.com/office/drawing/2014/main" id="{DA77168C-688E-4CBA-9C72-01F7CBD1F9AD}"/>
              </a:ext>
            </a:extLst>
          </p:cNvPr>
          <p:cNvSpPr/>
          <p:nvPr/>
        </p:nvSpPr>
        <p:spPr>
          <a:xfrm>
            <a:off x="3203680" y="5795646"/>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Manicure</a:t>
            </a:r>
            <a:endParaRPr lang="en-DE" sz="1200" dirty="0"/>
          </a:p>
        </p:txBody>
      </p:sp>
      <p:sp>
        <p:nvSpPr>
          <p:cNvPr id="66" name="Rectangle 65">
            <a:extLst>
              <a:ext uri="{FF2B5EF4-FFF2-40B4-BE49-F238E27FC236}">
                <a16:creationId xmlns:a16="http://schemas.microsoft.com/office/drawing/2014/main" id="{2AFBF9B4-CC40-4B37-B9FD-CADBA516C58B}"/>
              </a:ext>
            </a:extLst>
          </p:cNvPr>
          <p:cNvSpPr/>
          <p:nvPr/>
        </p:nvSpPr>
        <p:spPr>
          <a:xfrm>
            <a:off x="3203680" y="6031949"/>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Pedicure</a:t>
            </a:r>
            <a:endParaRPr lang="en-DE" sz="1200" dirty="0"/>
          </a:p>
        </p:txBody>
      </p:sp>
      <p:sp>
        <p:nvSpPr>
          <p:cNvPr id="67" name="Rectangle 66">
            <a:extLst>
              <a:ext uri="{FF2B5EF4-FFF2-40B4-BE49-F238E27FC236}">
                <a16:creationId xmlns:a16="http://schemas.microsoft.com/office/drawing/2014/main" id="{815A5DC7-4AA7-4F83-96D9-E04C89DCD117}"/>
              </a:ext>
            </a:extLst>
          </p:cNvPr>
          <p:cNvSpPr/>
          <p:nvPr/>
        </p:nvSpPr>
        <p:spPr>
          <a:xfrm>
            <a:off x="3205245" y="6269332"/>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Yoga Personal Training</a:t>
            </a:r>
            <a:endParaRPr lang="en-DE" sz="1200" dirty="0"/>
          </a:p>
        </p:txBody>
      </p:sp>
      <p:sp>
        <p:nvSpPr>
          <p:cNvPr id="38" name="Rectangle: Rounded Corners 37">
            <a:extLst>
              <a:ext uri="{FF2B5EF4-FFF2-40B4-BE49-F238E27FC236}">
                <a16:creationId xmlns:a16="http://schemas.microsoft.com/office/drawing/2014/main" id="{642C683D-184B-4347-BB34-BDF3EE17DCDE}"/>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68" name="Rectangle 67">
            <a:extLst>
              <a:ext uri="{FF2B5EF4-FFF2-40B4-BE49-F238E27FC236}">
                <a16:creationId xmlns:a16="http://schemas.microsoft.com/office/drawing/2014/main" id="{224CA7FE-EA5F-47EB-BC4D-8252EF2D86B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684EC87-AE5A-4855-B9E4-2E2C227CC66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208CB7E5-9FE2-4F97-999F-DE6DF57F02EF}"/>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3961346951"/>
      </p:ext>
    </p:extLst>
  </p:cSld>
  <p:clrMapOvr>
    <a:masterClrMapping/>
  </p:clrMapOvr>
  <p:transition spd="slow" advTm="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7" name="Picture 6">
            <a:extLst>
              <a:ext uri="{FF2B5EF4-FFF2-40B4-BE49-F238E27FC236}">
                <a16:creationId xmlns:a16="http://schemas.microsoft.com/office/drawing/2014/main" id="{1CE8C822-BB50-460F-AACA-A6C7F516C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0"/>
            <a:ext cx="5419129" cy="4333875"/>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76054DAF-024C-45B3-8B6B-97E95E2A37B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6097EEC8-CA28-488E-9F1A-8AD5774C569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B18EC83B-CF59-4517-8692-4CAD6D975276}"/>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76" name="Rectangle: Rounded Corners 75">
            <a:extLst>
              <a:ext uri="{FF2B5EF4-FFF2-40B4-BE49-F238E27FC236}">
                <a16:creationId xmlns:a16="http://schemas.microsoft.com/office/drawing/2014/main" id="{9586676E-A4DC-4511-A7B6-8BD596CD9406}"/>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77" name="Rectangle: Rounded Corners 76">
            <a:extLst>
              <a:ext uri="{FF2B5EF4-FFF2-40B4-BE49-F238E27FC236}">
                <a16:creationId xmlns:a16="http://schemas.microsoft.com/office/drawing/2014/main" id="{D367F2DD-047D-4BC6-BF7C-3F2E80142553}"/>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78" name="Rectangle: Rounded Corners 77">
            <a:extLst>
              <a:ext uri="{FF2B5EF4-FFF2-40B4-BE49-F238E27FC236}">
                <a16:creationId xmlns:a16="http://schemas.microsoft.com/office/drawing/2014/main" id="{E9742746-CE05-40E5-A028-3CE3348863B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79" name="Isosceles Triangle 78">
            <a:extLst>
              <a:ext uri="{FF2B5EF4-FFF2-40B4-BE49-F238E27FC236}">
                <a16:creationId xmlns:a16="http://schemas.microsoft.com/office/drawing/2014/main" id="{4D575723-E26B-4711-8108-95E916FF1C42}"/>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Isosceles Triangle 79">
            <a:extLst>
              <a:ext uri="{FF2B5EF4-FFF2-40B4-BE49-F238E27FC236}">
                <a16:creationId xmlns:a16="http://schemas.microsoft.com/office/drawing/2014/main" id="{156DE46D-73C7-4146-BE75-D9A887FC20F2}"/>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1" name="Isosceles Triangle 80">
            <a:extLst>
              <a:ext uri="{FF2B5EF4-FFF2-40B4-BE49-F238E27FC236}">
                <a16:creationId xmlns:a16="http://schemas.microsoft.com/office/drawing/2014/main" id="{4C8F808F-92C2-45A1-BD95-C4F13739703A}"/>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2" name="Picture 81">
            <a:extLst>
              <a:ext uri="{FF2B5EF4-FFF2-40B4-BE49-F238E27FC236}">
                <a16:creationId xmlns:a16="http://schemas.microsoft.com/office/drawing/2014/main" id="{E891A20C-253B-4071-B802-A6743F4EF8C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83" name="Rectangle 82">
            <a:extLst>
              <a:ext uri="{FF2B5EF4-FFF2-40B4-BE49-F238E27FC236}">
                <a16:creationId xmlns:a16="http://schemas.microsoft.com/office/drawing/2014/main" id="{FD232FF5-CD2A-4EBC-BE65-1D3AC311D31D}"/>
              </a:ext>
            </a:extLst>
          </p:cNvPr>
          <p:cNvSpPr/>
          <p:nvPr/>
        </p:nvSpPr>
        <p:spPr>
          <a:xfrm>
            <a:off x="3206812" y="3157139"/>
            <a:ext cx="1978357"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 Massage</a:t>
            </a:r>
            <a:endParaRPr lang="en-DE" sz="1200" dirty="0"/>
          </a:p>
        </p:txBody>
      </p:sp>
      <p:sp>
        <p:nvSpPr>
          <p:cNvPr id="84" name="Rectangle 83">
            <a:extLst>
              <a:ext uri="{FF2B5EF4-FFF2-40B4-BE49-F238E27FC236}">
                <a16:creationId xmlns:a16="http://schemas.microsoft.com/office/drawing/2014/main" id="{2CF57B07-1ABA-4CD2-9AFA-4A8D99DA3206}"/>
              </a:ext>
            </a:extLst>
          </p:cNvPr>
          <p:cNvSpPr/>
          <p:nvPr/>
        </p:nvSpPr>
        <p:spPr>
          <a:xfrm>
            <a:off x="3206811" y="3397003"/>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Relaxing Oil Massage</a:t>
            </a:r>
            <a:endParaRPr lang="en-DE" sz="1200" dirty="0"/>
          </a:p>
        </p:txBody>
      </p:sp>
      <p:sp>
        <p:nvSpPr>
          <p:cNvPr id="85" name="Rectangle 84">
            <a:extLst>
              <a:ext uri="{FF2B5EF4-FFF2-40B4-BE49-F238E27FC236}">
                <a16:creationId xmlns:a16="http://schemas.microsoft.com/office/drawing/2014/main" id="{6989A497-2C31-4F97-A05D-CED866256710}"/>
              </a:ext>
            </a:extLst>
          </p:cNvPr>
          <p:cNvSpPr/>
          <p:nvPr/>
        </p:nvSpPr>
        <p:spPr>
          <a:xfrm>
            <a:off x="3206811" y="3636867"/>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Deep Tissue Massage</a:t>
            </a:r>
            <a:endParaRPr lang="en-DE" sz="1200" dirty="0"/>
          </a:p>
        </p:txBody>
      </p:sp>
      <p:sp>
        <p:nvSpPr>
          <p:cNvPr id="86" name="Rectangle 85">
            <a:extLst>
              <a:ext uri="{FF2B5EF4-FFF2-40B4-BE49-F238E27FC236}">
                <a16:creationId xmlns:a16="http://schemas.microsoft.com/office/drawing/2014/main" id="{E9FE4358-850F-47A8-9A2E-B87DF7133A81}"/>
              </a:ext>
            </a:extLst>
          </p:cNvPr>
          <p:cNvSpPr/>
          <p:nvPr/>
        </p:nvSpPr>
        <p:spPr>
          <a:xfrm>
            <a:off x="3205247" y="3876732"/>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Slimming Massage</a:t>
            </a:r>
            <a:endParaRPr lang="en-DE" sz="1200" dirty="0"/>
          </a:p>
        </p:txBody>
      </p:sp>
      <p:sp>
        <p:nvSpPr>
          <p:cNvPr id="87" name="Rectangle 86">
            <a:extLst>
              <a:ext uri="{FF2B5EF4-FFF2-40B4-BE49-F238E27FC236}">
                <a16:creationId xmlns:a16="http://schemas.microsoft.com/office/drawing/2014/main" id="{438716E2-C074-47F0-BF4F-153DC198DC31}"/>
              </a:ext>
            </a:extLst>
          </p:cNvPr>
          <p:cNvSpPr/>
          <p:nvPr/>
        </p:nvSpPr>
        <p:spPr>
          <a:xfrm>
            <a:off x="3205246" y="4116596"/>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Jet Lag Recovery Massage</a:t>
            </a:r>
            <a:endParaRPr lang="en-DE" sz="1200" dirty="0"/>
          </a:p>
        </p:txBody>
      </p:sp>
      <p:sp>
        <p:nvSpPr>
          <p:cNvPr id="88" name="Rectangle 87">
            <a:extLst>
              <a:ext uri="{FF2B5EF4-FFF2-40B4-BE49-F238E27FC236}">
                <a16:creationId xmlns:a16="http://schemas.microsoft.com/office/drawing/2014/main" id="{2B9CD4D6-C496-4DC5-A3A3-045D24801305}"/>
              </a:ext>
            </a:extLst>
          </p:cNvPr>
          <p:cNvSpPr/>
          <p:nvPr/>
        </p:nvSpPr>
        <p:spPr>
          <a:xfrm>
            <a:off x="3205246" y="4356460"/>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Myofascial Massage</a:t>
            </a:r>
            <a:endParaRPr lang="en-DE" sz="1200" dirty="0"/>
          </a:p>
        </p:txBody>
      </p:sp>
      <p:sp>
        <p:nvSpPr>
          <p:cNvPr id="89" name="Rectangle 88">
            <a:extLst>
              <a:ext uri="{FF2B5EF4-FFF2-40B4-BE49-F238E27FC236}">
                <a16:creationId xmlns:a16="http://schemas.microsoft.com/office/drawing/2014/main" id="{9FD1905D-6563-4C0F-90D0-4DCC2643423A}"/>
              </a:ext>
            </a:extLst>
          </p:cNvPr>
          <p:cNvSpPr/>
          <p:nvPr/>
        </p:nvSpPr>
        <p:spPr>
          <a:xfrm>
            <a:off x="3205246" y="4596325"/>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Pregnancy Massage</a:t>
            </a:r>
            <a:endParaRPr lang="en-DE" sz="1200" dirty="0"/>
          </a:p>
        </p:txBody>
      </p:sp>
      <p:sp>
        <p:nvSpPr>
          <p:cNvPr id="90" name="Rectangle 89">
            <a:extLst>
              <a:ext uri="{FF2B5EF4-FFF2-40B4-BE49-F238E27FC236}">
                <a16:creationId xmlns:a16="http://schemas.microsoft.com/office/drawing/2014/main" id="{EA428639-D438-4F9E-8592-A99A6DC79812}"/>
              </a:ext>
            </a:extLst>
          </p:cNvPr>
          <p:cNvSpPr/>
          <p:nvPr/>
        </p:nvSpPr>
        <p:spPr>
          <a:xfrm>
            <a:off x="3205245" y="4836189"/>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Foot Massage</a:t>
            </a:r>
            <a:endParaRPr lang="en-DE" sz="1200" dirty="0"/>
          </a:p>
        </p:txBody>
      </p:sp>
      <p:sp>
        <p:nvSpPr>
          <p:cNvPr id="91" name="Rectangle 90">
            <a:extLst>
              <a:ext uri="{FF2B5EF4-FFF2-40B4-BE49-F238E27FC236}">
                <a16:creationId xmlns:a16="http://schemas.microsoft.com/office/drawing/2014/main" id="{942F44A1-3429-4180-9005-0ECD7EA4FA86}"/>
              </a:ext>
            </a:extLst>
          </p:cNvPr>
          <p:cNvSpPr/>
          <p:nvPr/>
        </p:nvSpPr>
        <p:spPr>
          <a:xfrm>
            <a:off x="3205245" y="5076053"/>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Foot Scrub</a:t>
            </a:r>
            <a:endParaRPr lang="en-DE" sz="1200" dirty="0"/>
          </a:p>
        </p:txBody>
      </p:sp>
      <p:sp>
        <p:nvSpPr>
          <p:cNvPr id="92" name="Rectangle 91">
            <a:extLst>
              <a:ext uri="{FF2B5EF4-FFF2-40B4-BE49-F238E27FC236}">
                <a16:creationId xmlns:a16="http://schemas.microsoft.com/office/drawing/2014/main" id="{C80ECF61-1969-4833-B5C8-CC29577DE82D}"/>
              </a:ext>
            </a:extLst>
          </p:cNvPr>
          <p:cNvSpPr/>
          <p:nvPr/>
        </p:nvSpPr>
        <p:spPr>
          <a:xfrm>
            <a:off x="3203681" y="5315918"/>
            <a:ext cx="1978357" cy="239864"/>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Body Scrub</a:t>
            </a:r>
            <a:endParaRPr lang="en-DE" sz="1200" dirty="0"/>
          </a:p>
        </p:txBody>
      </p:sp>
      <p:sp>
        <p:nvSpPr>
          <p:cNvPr id="93" name="Rectangle 92">
            <a:extLst>
              <a:ext uri="{FF2B5EF4-FFF2-40B4-BE49-F238E27FC236}">
                <a16:creationId xmlns:a16="http://schemas.microsoft.com/office/drawing/2014/main" id="{FD3AC6ED-7A3F-451B-B933-F4E7E00C21A6}"/>
              </a:ext>
            </a:extLst>
          </p:cNvPr>
          <p:cNvSpPr/>
          <p:nvPr/>
        </p:nvSpPr>
        <p:spPr>
          <a:xfrm>
            <a:off x="3203680" y="5555782"/>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Facial Treatment</a:t>
            </a:r>
            <a:endParaRPr lang="en-DE" sz="1200" dirty="0"/>
          </a:p>
        </p:txBody>
      </p:sp>
      <p:sp>
        <p:nvSpPr>
          <p:cNvPr id="94" name="Rectangle 93">
            <a:extLst>
              <a:ext uri="{FF2B5EF4-FFF2-40B4-BE49-F238E27FC236}">
                <a16:creationId xmlns:a16="http://schemas.microsoft.com/office/drawing/2014/main" id="{C1B34621-EBC6-4E19-81BC-BEAB934071B5}"/>
              </a:ext>
            </a:extLst>
          </p:cNvPr>
          <p:cNvSpPr/>
          <p:nvPr/>
        </p:nvSpPr>
        <p:spPr>
          <a:xfrm>
            <a:off x="3203680" y="5795646"/>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Manicure</a:t>
            </a:r>
            <a:endParaRPr lang="en-DE" sz="1200" dirty="0"/>
          </a:p>
        </p:txBody>
      </p:sp>
      <p:sp>
        <p:nvSpPr>
          <p:cNvPr id="95" name="Rectangle 94">
            <a:extLst>
              <a:ext uri="{FF2B5EF4-FFF2-40B4-BE49-F238E27FC236}">
                <a16:creationId xmlns:a16="http://schemas.microsoft.com/office/drawing/2014/main" id="{95672628-27CD-428F-8128-FA4826184DA7}"/>
              </a:ext>
            </a:extLst>
          </p:cNvPr>
          <p:cNvSpPr/>
          <p:nvPr/>
        </p:nvSpPr>
        <p:spPr>
          <a:xfrm>
            <a:off x="3203680" y="6031949"/>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Pedicure</a:t>
            </a:r>
            <a:endParaRPr lang="en-DE" sz="1200" dirty="0"/>
          </a:p>
        </p:txBody>
      </p:sp>
      <p:sp>
        <p:nvSpPr>
          <p:cNvPr id="96" name="Rectangle 95">
            <a:extLst>
              <a:ext uri="{FF2B5EF4-FFF2-40B4-BE49-F238E27FC236}">
                <a16:creationId xmlns:a16="http://schemas.microsoft.com/office/drawing/2014/main" id="{59DCB917-0435-4D39-BCCB-FE581D84F867}"/>
              </a:ext>
            </a:extLst>
          </p:cNvPr>
          <p:cNvSpPr/>
          <p:nvPr/>
        </p:nvSpPr>
        <p:spPr>
          <a:xfrm>
            <a:off x="3205245" y="6269332"/>
            <a:ext cx="1978357" cy="239865"/>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Yoga Personal Training</a:t>
            </a:r>
            <a:endParaRPr lang="en-DE" sz="1200" dirty="0"/>
          </a:p>
        </p:txBody>
      </p:sp>
      <p:sp>
        <p:nvSpPr>
          <p:cNvPr id="97" name="Rectangle: Rounded Corners 96">
            <a:extLst>
              <a:ext uri="{FF2B5EF4-FFF2-40B4-BE49-F238E27FC236}">
                <a16:creationId xmlns:a16="http://schemas.microsoft.com/office/drawing/2014/main" id="{BBFA3E7E-1BE0-4E2C-8BAC-022320B875CC}"/>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7" name="Rectangle 46">
            <a:extLst>
              <a:ext uri="{FF2B5EF4-FFF2-40B4-BE49-F238E27FC236}">
                <a16:creationId xmlns:a16="http://schemas.microsoft.com/office/drawing/2014/main" id="{E5DB8143-8A33-46E8-A08B-64EF4396DB2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8" name="Rectangle 47">
            <a:extLst>
              <a:ext uri="{FF2B5EF4-FFF2-40B4-BE49-F238E27FC236}">
                <a16:creationId xmlns:a16="http://schemas.microsoft.com/office/drawing/2014/main" id="{262B57C2-3D71-4F2E-BD59-0C7717AFC24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0" name="Rectangle 49">
            <a:extLst>
              <a:ext uri="{FF2B5EF4-FFF2-40B4-BE49-F238E27FC236}">
                <a16:creationId xmlns:a16="http://schemas.microsoft.com/office/drawing/2014/main" id="{0EFF2727-63FB-4FED-BC68-FE0DF9340F2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2692147344"/>
      </p:ext>
    </p:extLst>
  </p:cSld>
  <p:clrMapOvr>
    <a:masterClrMapping/>
  </p:clrMapOvr>
  <p:transition spd="slow" advTm="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a:extLst>
              <a:ext uri="{FF2B5EF4-FFF2-40B4-BE49-F238E27FC236}">
                <a16:creationId xmlns:a16="http://schemas.microsoft.com/office/drawing/2014/main" id="{9E0695D0-7DBC-4AB8-AFAA-B7F8298F7F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6389" y="1964831"/>
            <a:ext cx="5434030" cy="433270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8" name="Rectangle 27">
            <a:extLst>
              <a:ext uri="{FF2B5EF4-FFF2-40B4-BE49-F238E27FC236}">
                <a16:creationId xmlns:a16="http://schemas.microsoft.com/office/drawing/2014/main" id="{6A04173C-FE10-452C-B470-47406D75F3B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DECE3780-CE98-4197-ACFC-8CB6EA7BDDB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0" name="Rectangle 29">
            <a:extLst>
              <a:ext uri="{FF2B5EF4-FFF2-40B4-BE49-F238E27FC236}">
                <a16:creationId xmlns:a16="http://schemas.microsoft.com/office/drawing/2014/main" id="{71E8A653-22BA-4DB2-9C8D-86D2FA189E4B}"/>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47" name="Rectangle: Rounded Corners 46">
            <a:extLst>
              <a:ext uri="{FF2B5EF4-FFF2-40B4-BE49-F238E27FC236}">
                <a16:creationId xmlns:a16="http://schemas.microsoft.com/office/drawing/2014/main" id="{6F59706D-9BDC-4269-BD50-CF959A51F43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F50F9525-C462-44D8-A0DA-0399E2AE8994}"/>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0" name="Rectangle: Rounded Corners 49">
            <a:extLst>
              <a:ext uri="{FF2B5EF4-FFF2-40B4-BE49-F238E27FC236}">
                <a16:creationId xmlns:a16="http://schemas.microsoft.com/office/drawing/2014/main" id="{1548F590-EBAB-450F-88E3-C2CACF80EDD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60" name="Rectangle: Rounded Corners 59">
            <a:extLst>
              <a:ext uri="{FF2B5EF4-FFF2-40B4-BE49-F238E27FC236}">
                <a16:creationId xmlns:a16="http://schemas.microsoft.com/office/drawing/2014/main" id="{0CB13EF8-A61F-49F5-B4BF-7FC93121D129}"/>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61" name="Isosceles Triangle 60">
            <a:extLst>
              <a:ext uri="{FF2B5EF4-FFF2-40B4-BE49-F238E27FC236}">
                <a16:creationId xmlns:a16="http://schemas.microsoft.com/office/drawing/2014/main" id="{03C5714C-43CE-42A1-8BAC-AD024EC317D6}"/>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Isosceles Triangle 61">
            <a:extLst>
              <a:ext uri="{FF2B5EF4-FFF2-40B4-BE49-F238E27FC236}">
                <a16:creationId xmlns:a16="http://schemas.microsoft.com/office/drawing/2014/main" id="{3CE7AD3A-133D-4834-B963-758FBA75CD79}"/>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Isosceles Triangle 62">
            <a:extLst>
              <a:ext uri="{FF2B5EF4-FFF2-40B4-BE49-F238E27FC236}">
                <a16:creationId xmlns:a16="http://schemas.microsoft.com/office/drawing/2014/main" id="{EAD647A4-165C-4A1A-9AE7-50FDF02F7A8D}"/>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4" name="Picture 63">
            <a:extLst>
              <a:ext uri="{FF2B5EF4-FFF2-40B4-BE49-F238E27FC236}">
                <a16:creationId xmlns:a16="http://schemas.microsoft.com/office/drawing/2014/main" id="{290CAEBF-0700-4A28-B46A-FF4CB2AE5488}"/>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32">
            <a:extLst>
              <a:ext uri="{FF2B5EF4-FFF2-40B4-BE49-F238E27FC236}">
                <a16:creationId xmlns:a16="http://schemas.microsoft.com/office/drawing/2014/main" id="{5E90C19B-19EB-4874-AE54-D7232831E23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5D92203-3A67-4773-9C0B-7F490459F81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0EE2B9AA-0E78-4C03-9BD7-898C4401A341}"/>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831662742"/>
      </p:ext>
    </p:extLst>
  </p:cSld>
  <p:clrMapOvr>
    <a:masterClrMapping/>
  </p:clrMapOvr>
  <p:transition spd="slow" advTm="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0" name="Rectangle 49">
            <a:extLst>
              <a:ext uri="{FF2B5EF4-FFF2-40B4-BE49-F238E27FC236}">
                <a16:creationId xmlns:a16="http://schemas.microsoft.com/office/drawing/2014/main" id="{3CDF303E-E896-41C4-B710-325E8A0232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60" name="Rectangle 59">
            <a:extLst>
              <a:ext uri="{FF2B5EF4-FFF2-40B4-BE49-F238E27FC236}">
                <a16:creationId xmlns:a16="http://schemas.microsoft.com/office/drawing/2014/main" id="{915981FD-D4A6-4A48-9207-EE122FB1CAC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CDB79849-4257-4111-9726-C62E8A7B980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63" name="Picture 62">
            <a:extLst>
              <a:ext uri="{FF2B5EF4-FFF2-40B4-BE49-F238E27FC236}">
                <a16:creationId xmlns:a16="http://schemas.microsoft.com/office/drawing/2014/main" id="{AB7D4286-868E-4D6B-9423-30EDDD0A4D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2144" y="1964827"/>
            <a:ext cx="5432808" cy="4332705"/>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75E5D9EB-508D-4E17-B696-710961B5621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0B36C000-2A69-485A-93BC-F73431AB023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1" name="Rectangle: Rounded Corners 20">
            <a:extLst>
              <a:ext uri="{FF2B5EF4-FFF2-40B4-BE49-F238E27FC236}">
                <a16:creationId xmlns:a16="http://schemas.microsoft.com/office/drawing/2014/main" id="{6FD0FB11-8CFF-4CC0-A762-C845E7FD22CD}"/>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2" name="Rectangle: Rounded Corners 21">
            <a:extLst>
              <a:ext uri="{FF2B5EF4-FFF2-40B4-BE49-F238E27FC236}">
                <a16:creationId xmlns:a16="http://schemas.microsoft.com/office/drawing/2014/main" id="{E8624F1E-A180-4F1E-8C28-2641A2379287}"/>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23" name="Rectangle: Rounded Corners 22">
            <a:extLst>
              <a:ext uri="{FF2B5EF4-FFF2-40B4-BE49-F238E27FC236}">
                <a16:creationId xmlns:a16="http://schemas.microsoft.com/office/drawing/2014/main" id="{5E780DAD-0F68-497B-AD2A-1FF288FF7243}"/>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4" name="Rectangle: Rounded Corners 23">
            <a:extLst>
              <a:ext uri="{FF2B5EF4-FFF2-40B4-BE49-F238E27FC236}">
                <a16:creationId xmlns:a16="http://schemas.microsoft.com/office/drawing/2014/main" id="{58103383-1FFB-472F-BD21-93DD34C2CC91}"/>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5" name="Isosceles Triangle 24">
            <a:extLst>
              <a:ext uri="{FF2B5EF4-FFF2-40B4-BE49-F238E27FC236}">
                <a16:creationId xmlns:a16="http://schemas.microsoft.com/office/drawing/2014/main" id="{708229AA-28DA-480B-AFE6-29077A783548}"/>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Isosceles Triangle 25">
            <a:extLst>
              <a:ext uri="{FF2B5EF4-FFF2-40B4-BE49-F238E27FC236}">
                <a16:creationId xmlns:a16="http://schemas.microsoft.com/office/drawing/2014/main" id="{0ACF522E-5720-4FCD-9D7E-CA4B4E765B7B}"/>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7" name="Isosceles Triangle 26">
            <a:extLst>
              <a:ext uri="{FF2B5EF4-FFF2-40B4-BE49-F238E27FC236}">
                <a16:creationId xmlns:a16="http://schemas.microsoft.com/office/drawing/2014/main" id="{B7D9490E-C433-4392-AEDE-DF1853FBF589}"/>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3C199E96-0135-4522-8EAF-6C185693EE4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Tree>
    <p:extLst>
      <p:ext uri="{BB962C8B-B14F-4D97-AF65-F5344CB8AC3E}">
        <p14:creationId xmlns:p14="http://schemas.microsoft.com/office/powerpoint/2010/main" val="1003191879"/>
      </p:ext>
    </p:extLst>
  </p:cSld>
  <p:clrMapOvr>
    <a:masterClrMapping/>
  </p:clrMapOvr>
  <p:transition spd="slow" advClick="0" advTm="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2418C655-346D-4296-81BB-3FFDB34855C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D72B07AE-D61B-4DB8-ABD6-C313D723171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01412531"/>
      </p:ext>
    </p:extLst>
  </p:cSld>
  <p:clrMapOvr>
    <a:masterClrMapping/>
  </p:clrMapOvr>
  <p:transition spd="slow"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3" name="Rectangle 22">
            <a:extLst>
              <a:ext uri="{FF2B5EF4-FFF2-40B4-BE49-F238E27FC236}">
                <a16:creationId xmlns:a16="http://schemas.microsoft.com/office/drawing/2014/main" id="{D5A32373-3531-4AB3-8D1A-9AE23DF0383B}"/>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1312D8C0-6C8B-473B-8659-CDAE940EF9E3}"/>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57E3A377-1460-4C0C-AEDF-24191ACB5947}"/>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26" name="Picture 25">
            <a:extLst>
              <a:ext uri="{FF2B5EF4-FFF2-40B4-BE49-F238E27FC236}">
                <a16:creationId xmlns:a16="http://schemas.microsoft.com/office/drawing/2014/main" id="{49AE0C45-3EBE-45CC-AE64-F4A5F0421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4"/>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259FA7EB-644C-4723-841C-045369C57E4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E3F1455F-1DD9-4F75-B4EA-3CBB78BF98F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1" name="Rectangle: Rounded Corners 20">
            <a:extLst>
              <a:ext uri="{FF2B5EF4-FFF2-40B4-BE49-F238E27FC236}">
                <a16:creationId xmlns:a16="http://schemas.microsoft.com/office/drawing/2014/main" id="{AAC5DACC-FDB7-41C6-9E3C-36B867AD3F8A}"/>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2" name="Rectangle: Rounded Corners 21">
            <a:extLst>
              <a:ext uri="{FF2B5EF4-FFF2-40B4-BE49-F238E27FC236}">
                <a16:creationId xmlns:a16="http://schemas.microsoft.com/office/drawing/2014/main" id="{0FCFB137-8CB3-490D-90CB-A23528F49A1A}"/>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27" name="Rectangle: Rounded Corners 26">
            <a:extLst>
              <a:ext uri="{FF2B5EF4-FFF2-40B4-BE49-F238E27FC236}">
                <a16:creationId xmlns:a16="http://schemas.microsoft.com/office/drawing/2014/main" id="{03644861-D71A-4668-8F5C-0312546A82F9}"/>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6" name="Rectangle: Rounded Corners 35">
            <a:extLst>
              <a:ext uri="{FF2B5EF4-FFF2-40B4-BE49-F238E27FC236}">
                <a16:creationId xmlns:a16="http://schemas.microsoft.com/office/drawing/2014/main" id="{07F1BCA3-610C-40B2-83D4-1D025FD183E6}"/>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7" name="Isosceles Triangle 36">
            <a:extLst>
              <a:ext uri="{FF2B5EF4-FFF2-40B4-BE49-F238E27FC236}">
                <a16:creationId xmlns:a16="http://schemas.microsoft.com/office/drawing/2014/main" id="{69A84D4C-40B0-4B85-851C-FF763853AB57}"/>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Isosceles Triangle 38">
            <a:extLst>
              <a:ext uri="{FF2B5EF4-FFF2-40B4-BE49-F238E27FC236}">
                <a16:creationId xmlns:a16="http://schemas.microsoft.com/office/drawing/2014/main" id="{296280E2-9B1C-4415-A879-0FE05DCD1FFE}"/>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Isosceles Triangle 41">
            <a:extLst>
              <a:ext uri="{FF2B5EF4-FFF2-40B4-BE49-F238E27FC236}">
                <a16:creationId xmlns:a16="http://schemas.microsoft.com/office/drawing/2014/main" id="{AF5C7F4C-82ED-4CAF-A379-7C58195C4A15}"/>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3" name="Picture 42">
            <a:extLst>
              <a:ext uri="{FF2B5EF4-FFF2-40B4-BE49-F238E27FC236}">
                <a16:creationId xmlns:a16="http://schemas.microsoft.com/office/drawing/2014/main" id="{1B717271-C6B3-49BD-9172-A80E1C579BD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Tree>
    <p:extLst>
      <p:ext uri="{BB962C8B-B14F-4D97-AF65-F5344CB8AC3E}">
        <p14:creationId xmlns:p14="http://schemas.microsoft.com/office/powerpoint/2010/main" val="3569046626"/>
      </p:ext>
    </p:extLst>
  </p:cSld>
  <p:clrMapOvr>
    <a:masterClrMapping/>
  </p:clrMapOvr>
  <p:transition spd="slow" advClick="0" advTm="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3" name="Rectangle 22">
            <a:extLst>
              <a:ext uri="{FF2B5EF4-FFF2-40B4-BE49-F238E27FC236}">
                <a16:creationId xmlns:a16="http://schemas.microsoft.com/office/drawing/2014/main" id="{EBB1AF96-D811-47CA-8002-7AFFE3C0383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93A5256E-2015-4930-85A1-FB9C19B706C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1A843CEE-3AA7-4239-AD95-253B02CB86B3}"/>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pic>
        <p:nvPicPr>
          <p:cNvPr id="26" name="Picture 25">
            <a:extLst>
              <a:ext uri="{FF2B5EF4-FFF2-40B4-BE49-F238E27FC236}">
                <a16:creationId xmlns:a16="http://schemas.microsoft.com/office/drawing/2014/main" id="{93E04E17-FCAC-41E2-976E-8062E4E5B2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19" name="Rectangle 18">
            <a:extLst>
              <a:ext uri="{FF2B5EF4-FFF2-40B4-BE49-F238E27FC236}">
                <a16:creationId xmlns:a16="http://schemas.microsoft.com/office/drawing/2014/main" id="{B3A32ED7-6806-46D9-99F9-8AD0EFF1504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0" name="Rectangle 19">
            <a:extLst>
              <a:ext uri="{FF2B5EF4-FFF2-40B4-BE49-F238E27FC236}">
                <a16:creationId xmlns:a16="http://schemas.microsoft.com/office/drawing/2014/main" id="{DEE86592-D599-4444-B92D-A70EC4C5C9B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1" name="Rectangle: Rounded Corners 20">
            <a:extLst>
              <a:ext uri="{FF2B5EF4-FFF2-40B4-BE49-F238E27FC236}">
                <a16:creationId xmlns:a16="http://schemas.microsoft.com/office/drawing/2014/main" id="{167B2818-6CD1-4A2A-965E-3B45D6557696}"/>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22" name="Rectangle: Rounded Corners 21">
            <a:extLst>
              <a:ext uri="{FF2B5EF4-FFF2-40B4-BE49-F238E27FC236}">
                <a16:creationId xmlns:a16="http://schemas.microsoft.com/office/drawing/2014/main" id="{460BA4AE-1FB3-4F89-A8C0-5858FC5390D7}"/>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27" name="Rectangle: Rounded Corners 26">
            <a:extLst>
              <a:ext uri="{FF2B5EF4-FFF2-40B4-BE49-F238E27FC236}">
                <a16:creationId xmlns:a16="http://schemas.microsoft.com/office/drawing/2014/main" id="{271C90A5-B7AB-4AF3-BA42-11C532776BBD}"/>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6" name="Rectangle: Rounded Corners 35">
            <a:extLst>
              <a:ext uri="{FF2B5EF4-FFF2-40B4-BE49-F238E27FC236}">
                <a16:creationId xmlns:a16="http://schemas.microsoft.com/office/drawing/2014/main" id="{C9C63332-AA77-4942-92B9-8245E81C2B4B}"/>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37" name="Isosceles Triangle 36">
            <a:extLst>
              <a:ext uri="{FF2B5EF4-FFF2-40B4-BE49-F238E27FC236}">
                <a16:creationId xmlns:a16="http://schemas.microsoft.com/office/drawing/2014/main" id="{2F2A60B7-C451-4B81-B91B-5753A9B72205}"/>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Isosceles Triangle 38">
            <a:extLst>
              <a:ext uri="{FF2B5EF4-FFF2-40B4-BE49-F238E27FC236}">
                <a16:creationId xmlns:a16="http://schemas.microsoft.com/office/drawing/2014/main" id="{8C3ED268-6029-4C59-A5AD-8F9CABC2A08A}"/>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Isosceles Triangle 41">
            <a:extLst>
              <a:ext uri="{FF2B5EF4-FFF2-40B4-BE49-F238E27FC236}">
                <a16:creationId xmlns:a16="http://schemas.microsoft.com/office/drawing/2014/main" id="{702D70E5-AB5A-4853-8A68-4FA8471FA44D}"/>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3" name="Picture 42">
            <a:extLst>
              <a:ext uri="{FF2B5EF4-FFF2-40B4-BE49-F238E27FC236}">
                <a16:creationId xmlns:a16="http://schemas.microsoft.com/office/drawing/2014/main" id="{8AE61552-F13E-4654-97BB-32A7890D2213}"/>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5" name="Rectangle: Rounded Corners 44">
            <a:extLst>
              <a:ext uri="{FF2B5EF4-FFF2-40B4-BE49-F238E27FC236}">
                <a16:creationId xmlns:a16="http://schemas.microsoft.com/office/drawing/2014/main" id="{01AEB183-2302-4310-A2A3-E4BAD1948552}"/>
              </a:ext>
            </a:extLst>
          </p:cNvPr>
          <p:cNvSpPr/>
          <p:nvPr/>
        </p:nvSpPr>
        <p:spPr>
          <a:xfrm>
            <a:off x="7842087" y="344584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44" name="Picture 43">
            <a:extLst>
              <a:ext uri="{FF2B5EF4-FFF2-40B4-BE49-F238E27FC236}">
                <a16:creationId xmlns:a16="http://schemas.microsoft.com/office/drawing/2014/main" id="{FEF501C0-82B8-411B-83CE-7E0D879E24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46" name="Rectangle: Rounded Corners 45">
            <a:extLst>
              <a:ext uri="{FF2B5EF4-FFF2-40B4-BE49-F238E27FC236}">
                <a16:creationId xmlns:a16="http://schemas.microsoft.com/office/drawing/2014/main" id="{8195862D-CE27-4121-84E1-55231EAFD2D4}"/>
              </a:ext>
            </a:extLst>
          </p:cNvPr>
          <p:cNvSpPr/>
          <p:nvPr/>
        </p:nvSpPr>
        <p:spPr>
          <a:xfrm>
            <a:off x="7842087" y="3474197"/>
            <a:ext cx="1325532" cy="268447"/>
          </a:xfrm>
          <a:prstGeom prst="roundRect">
            <a:avLst/>
          </a:prstGeom>
          <a:solidFill>
            <a:srgbClr val="FF6884">
              <a:alpha val="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noFill/>
              </a:rPr>
              <a:t>Visit Profile</a:t>
            </a:r>
            <a:endParaRPr lang="en-DE" dirty="0">
              <a:noFill/>
            </a:endParaRPr>
          </a:p>
        </p:txBody>
      </p:sp>
    </p:spTree>
    <p:extLst>
      <p:ext uri="{BB962C8B-B14F-4D97-AF65-F5344CB8AC3E}">
        <p14:creationId xmlns:p14="http://schemas.microsoft.com/office/powerpoint/2010/main" val="3615412936"/>
      </p:ext>
    </p:extLst>
  </p:cSld>
  <p:clrMapOvr>
    <a:masterClrMapping/>
  </p:clrMapOvr>
  <p:transition spd="slow" advTm="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B425C98C-D8D0-4F7F-99E4-F561E8A0DA4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D5C981AE-110D-4125-A346-DD76922047B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24761D36-9CA5-4424-B5FA-369470A0A22E}"/>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F433C36C-C221-442F-A296-1CE5E0C419D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BE49F780-F42A-440F-9D96-CCA68807B81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Rounded Corners 35">
            <a:extLst>
              <a:ext uri="{FF2B5EF4-FFF2-40B4-BE49-F238E27FC236}">
                <a16:creationId xmlns:a16="http://schemas.microsoft.com/office/drawing/2014/main" id="{CECD581B-4B6F-4101-8B82-7EEBE7E93DB9}"/>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7" name="Rectangle: Rounded Corners 36">
            <a:extLst>
              <a:ext uri="{FF2B5EF4-FFF2-40B4-BE49-F238E27FC236}">
                <a16:creationId xmlns:a16="http://schemas.microsoft.com/office/drawing/2014/main" id="{01E208BB-C26C-43EE-AD0A-0FE124B35B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F4FDFAFF-FA80-48EE-8D7D-965D67059657}"/>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2" name="Rectangle: Rounded Corners 41">
            <a:extLst>
              <a:ext uri="{FF2B5EF4-FFF2-40B4-BE49-F238E27FC236}">
                <a16:creationId xmlns:a16="http://schemas.microsoft.com/office/drawing/2014/main" id="{8CB6B6E1-09A6-4502-917B-C11A95490BB8}"/>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46FAE566-1786-4057-B938-266C391A3DAF}"/>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BD4C5899-A786-446E-98D8-92D1550788F2}"/>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Isosceles Triangle 44">
            <a:extLst>
              <a:ext uri="{FF2B5EF4-FFF2-40B4-BE49-F238E27FC236}">
                <a16:creationId xmlns:a16="http://schemas.microsoft.com/office/drawing/2014/main" id="{C4F5F49F-D52B-40CA-9FE3-5D0F78C32D70}"/>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6" name="Picture 45">
            <a:extLst>
              <a:ext uri="{FF2B5EF4-FFF2-40B4-BE49-F238E27FC236}">
                <a16:creationId xmlns:a16="http://schemas.microsoft.com/office/drawing/2014/main" id="{8B9CD61E-F1FF-45F8-AAED-2290273AA31A}"/>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Tree>
    <p:extLst>
      <p:ext uri="{BB962C8B-B14F-4D97-AF65-F5344CB8AC3E}">
        <p14:creationId xmlns:p14="http://schemas.microsoft.com/office/powerpoint/2010/main" val="1237896895"/>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D689595B-E315-48BA-AFA3-CD8621D84B2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2FDC24BC-0D1D-4D58-B863-0A272D67E99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563BCA6D-9BBB-433B-909E-70B4A0DB707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C457E37D-3C1F-467F-99CB-18804EB3C1B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4AB6F70B-7953-4F33-8EEF-FE8D3756207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Rounded Corners 35">
            <a:extLst>
              <a:ext uri="{FF2B5EF4-FFF2-40B4-BE49-F238E27FC236}">
                <a16:creationId xmlns:a16="http://schemas.microsoft.com/office/drawing/2014/main" id="{FBCB2771-F5BB-4A03-8C17-1681F25B2A4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7" name="Rectangle: Rounded Corners 36">
            <a:extLst>
              <a:ext uri="{FF2B5EF4-FFF2-40B4-BE49-F238E27FC236}">
                <a16:creationId xmlns:a16="http://schemas.microsoft.com/office/drawing/2014/main" id="{6DC64FFF-8A2E-434B-B748-39C6A1C638BD}"/>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3D2D132B-DF51-44FD-B331-2224D0973D6A}"/>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2" name="Rectangle: Rounded Corners 41">
            <a:extLst>
              <a:ext uri="{FF2B5EF4-FFF2-40B4-BE49-F238E27FC236}">
                <a16:creationId xmlns:a16="http://schemas.microsoft.com/office/drawing/2014/main" id="{C134E657-4AFB-4992-A82E-2B5E46EE4054}"/>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740075BB-79E3-48ED-B8F2-DC43BEE2BEFC}"/>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4063EF62-4265-40FA-A5DC-DA2733478827}"/>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Isosceles Triangle 44">
            <a:extLst>
              <a:ext uri="{FF2B5EF4-FFF2-40B4-BE49-F238E27FC236}">
                <a16:creationId xmlns:a16="http://schemas.microsoft.com/office/drawing/2014/main" id="{649E0A09-6B9E-4FE5-8392-3665105D9120}"/>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6" name="Picture 45">
            <a:extLst>
              <a:ext uri="{FF2B5EF4-FFF2-40B4-BE49-F238E27FC236}">
                <a16:creationId xmlns:a16="http://schemas.microsoft.com/office/drawing/2014/main" id="{74A1ED9B-2ADA-4A16-9787-F0459E9677B1}"/>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Tree>
    <p:extLst>
      <p:ext uri="{BB962C8B-B14F-4D97-AF65-F5344CB8AC3E}">
        <p14:creationId xmlns:p14="http://schemas.microsoft.com/office/powerpoint/2010/main" val="4180672672"/>
      </p:ext>
    </p:extLst>
  </p:cSld>
  <p:clrMapOvr>
    <a:masterClrMapping/>
  </p:clrMapOvr>
  <p:transition spd="slow" advClick="0"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9" name="Rectangle 48">
            <a:extLst>
              <a:ext uri="{FF2B5EF4-FFF2-40B4-BE49-F238E27FC236}">
                <a16:creationId xmlns:a16="http://schemas.microsoft.com/office/drawing/2014/main" id="{27268301-365B-465B-BA80-83DD6D70565F}"/>
              </a:ext>
            </a:extLst>
          </p:cNvPr>
          <p:cNvSpPr/>
          <p:nvPr/>
        </p:nvSpPr>
        <p:spPr>
          <a:xfrm>
            <a:off x="12066532" y="2407100"/>
            <a:ext cx="113382" cy="2190300"/>
          </a:xfrm>
          <a:prstGeom prst="rect">
            <a:avLst/>
          </a:prstGeom>
          <a:solidFill>
            <a:schemeClr val="bg1">
              <a:lumMod val="6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1EC265D-232A-4F89-8318-74E5E5AEA8B8}"/>
              </a:ext>
            </a:extLst>
          </p:cNvPr>
          <p:cNvSpPr/>
          <p:nvPr/>
        </p:nvSpPr>
        <p:spPr>
          <a:xfrm>
            <a:off x="5530921" y="1964829"/>
            <a:ext cx="5434031" cy="4332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21" name="Picture 20">
            <a:extLst>
              <a:ext uri="{FF2B5EF4-FFF2-40B4-BE49-F238E27FC236}">
                <a16:creationId xmlns:a16="http://schemas.microsoft.com/office/drawing/2014/main" id="{55228430-50A5-4038-AECA-E2DC59917C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0920" y="1964827"/>
            <a:ext cx="5434030" cy="4332705"/>
          </a:xfrm>
          <a:prstGeom prst="rect">
            <a:avLst/>
          </a:prstGeom>
          <a:ln>
            <a:noFill/>
          </a:ln>
          <a:effectLst>
            <a:outerShdw blurRad="190500" algn="tl" rotWithShape="0">
              <a:srgbClr val="000000">
                <a:alpha val="70000"/>
              </a:srgbClr>
            </a:outerShdw>
          </a:effectLst>
        </p:spPr>
      </p:pic>
      <p:sp>
        <p:nvSpPr>
          <p:cNvPr id="3" name="Rectangle: Rounded Corners 2">
            <a:extLst>
              <a:ext uri="{FF2B5EF4-FFF2-40B4-BE49-F238E27FC236}">
                <a16:creationId xmlns:a16="http://schemas.microsoft.com/office/drawing/2014/main" id="{C1AB5AC3-391E-400C-A670-8F7ECFDD5098}"/>
              </a:ext>
            </a:extLst>
          </p:cNvPr>
          <p:cNvSpPr/>
          <p:nvPr/>
        </p:nvSpPr>
        <p:spPr>
          <a:xfrm>
            <a:off x="7842087" y="3758268"/>
            <a:ext cx="1325532" cy="268447"/>
          </a:xfrm>
          <a:prstGeom prst="roundRect">
            <a:avLst/>
          </a:prstGeom>
          <a:solidFill>
            <a:srgbClr val="FF688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Visit Profile</a:t>
            </a:r>
            <a:endParaRPr lang="en-DE" dirty="0"/>
          </a:p>
        </p:txBody>
      </p:sp>
      <p:pic>
        <p:nvPicPr>
          <p:cNvPr id="22" name="Picture 21">
            <a:extLst>
              <a:ext uri="{FF2B5EF4-FFF2-40B4-BE49-F238E27FC236}">
                <a16:creationId xmlns:a16="http://schemas.microsoft.com/office/drawing/2014/main" id="{9A53E9DB-2FE9-41D7-86A0-7DAB58D37D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60419" y="2997200"/>
            <a:ext cx="2364581" cy="901700"/>
          </a:xfrm>
          <a:prstGeom prst="rect">
            <a:avLst/>
          </a:prstGeom>
        </p:spPr>
      </p:pic>
      <p:sp>
        <p:nvSpPr>
          <p:cNvPr id="23" name="Rectangle 22">
            <a:extLst>
              <a:ext uri="{FF2B5EF4-FFF2-40B4-BE49-F238E27FC236}">
                <a16:creationId xmlns:a16="http://schemas.microsoft.com/office/drawing/2014/main" id="{7075543B-2610-4893-B714-CDB4ECA68B69}"/>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4" name="Rectangle 23">
            <a:extLst>
              <a:ext uri="{FF2B5EF4-FFF2-40B4-BE49-F238E27FC236}">
                <a16:creationId xmlns:a16="http://schemas.microsoft.com/office/drawing/2014/main" id="{8D837F4B-E78D-4720-8D85-F4314A48833C}"/>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5" name="Rectangle 24">
            <a:extLst>
              <a:ext uri="{FF2B5EF4-FFF2-40B4-BE49-F238E27FC236}">
                <a16:creationId xmlns:a16="http://schemas.microsoft.com/office/drawing/2014/main" id="{4ACAFC82-F454-4B6D-BDC6-885928AA55C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6" name="Rectangle 25">
            <a:extLst>
              <a:ext uri="{FF2B5EF4-FFF2-40B4-BE49-F238E27FC236}">
                <a16:creationId xmlns:a16="http://schemas.microsoft.com/office/drawing/2014/main" id="{954DDCCB-1FBA-44BF-AFB8-249FC6291C2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7" name="Rectangle 26">
            <a:extLst>
              <a:ext uri="{FF2B5EF4-FFF2-40B4-BE49-F238E27FC236}">
                <a16:creationId xmlns:a16="http://schemas.microsoft.com/office/drawing/2014/main" id="{CEEB7F68-A446-4009-AEAC-76868EAA40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6" name="Rectangle: Rounded Corners 35">
            <a:extLst>
              <a:ext uri="{FF2B5EF4-FFF2-40B4-BE49-F238E27FC236}">
                <a16:creationId xmlns:a16="http://schemas.microsoft.com/office/drawing/2014/main" id="{4F3B155A-D2B2-45AF-9090-B9FAE3E4F970}"/>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37" name="Rectangle: Rounded Corners 36">
            <a:extLst>
              <a:ext uri="{FF2B5EF4-FFF2-40B4-BE49-F238E27FC236}">
                <a16:creationId xmlns:a16="http://schemas.microsoft.com/office/drawing/2014/main" id="{BCE376D7-3319-4592-802C-5CE9AB501CB2}"/>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39" name="Rectangle: Rounded Corners 38">
            <a:extLst>
              <a:ext uri="{FF2B5EF4-FFF2-40B4-BE49-F238E27FC236}">
                <a16:creationId xmlns:a16="http://schemas.microsoft.com/office/drawing/2014/main" id="{1A14917F-08B9-46E7-A751-1D587149A59F}"/>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42" name="Rectangle: Rounded Corners 41">
            <a:extLst>
              <a:ext uri="{FF2B5EF4-FFF2-40B4-BE49-F238E27FC236}">
                <a16:creationId xmlns:a16="http://schemas.microsoft.com/office/drawing/2014/main" id="{7EF3ED47-7A72-4BE5-80FC-6368F75C64AC}"/>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43" name="Isosceles Triangle 42">
            <a:extLst>
              <a:ext uri="{FF2B5EF4-FFF2-40B4-BE49-F238E27FC236}">
                <a16:creationId xmlns:a16="http://schemas.microsoft.com/office/drawing/2014/main" id="{B0C5EFE9-9A2B-44EC-95E3-50221CFF648F}"/>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4" name="Isosceles Triangle 43">
            <a:extLst>
              <a:ext uri="{FF2B5EF4-FFF2-40B4-BE49-F238E27FC236}">
                <a16:creationId xmlns:a16="http://schemas.microsoft.com/office/drawing/2014/main" id="{97FC6D2A-2969-4C7C-ACF5-AC2A976E9AF2}"/>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Isosceles Triangle 44">
            <a:extLst>
              <a:ext uri="{FF2B5EF4-FFF2-40B4-BE49-F238E27FC236}">
                <a16:creationId xmlns:a16="http://schemas.microsoft.com/office/drawing/2014/main" id="{6DDD854E-43DD-483D-8C87-DCE9665D093E}"/>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6" name="Picture 45">
            <a:extLst>
              <a:ext uri="{FF2B5EF4-FFF2-40B4-BE49-F238E27FC236}">
                <a16:creationId xmlns:a16="http://schemas.microsoft.com/office/drawing/2014/main" id="{F0F8536F-120C-4478-A874-6ED926408BFE}"/>
              </a:ext>
            </a:extLst>
          </p:cNvPr>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Tree>
    <p:extLst>
      <p:ext uri="{BB962C8B-B14F-4D97-AF65-F5344CB8AC3E}">
        <p14:creationId xmlns:p14="http://schemas.microsoft.com/office/powerpoint/2010/main" val="1557443439"/>
      </p:ext>
    </p:extLst>
  </p:cSld>
  <p:clrMapOvr>
    <a:masterClrMapping/>
  </p:clrMapOvr>
  <p:transition spd="slow" advClick="0" advTm="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56944EBE-97B1-40C3-A752-DD15265F649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5" name="Rectangle 14">
            <a:extLst>
              <a:ext uri="{FF2B5EF4-FFF2-40B4-BE49-F238E27FC236}">
                <a16:creationId xmlns:a16="http://schemas.microsoft.com/office/drawing/2014/main" id="{E50DDBCD-EE05-419E-A79B-DD1B31AC014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033084668"/>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68" name="Picture 67">
            <a:extLst>
              <a:ext uri="{FF2B5EF4-FFF2-40B4-BE49-F238E27FC236}">
                <a16:creationId xmlns:a16="http://schemas.microsoft.com/office/drawing/2014/main" id="{E128B8EB-BC37-4C39-9CE2-DA5B02BAB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CE82C955-3AA5-4925-AB1D-D5E7A69BDC9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6" name="Rectangle 55">
            <a:extLst>
              <a:ext uri="{FF2B5EF4-FFF2-40B4-BE49-F238E27FC236}">
                <a16:creationId xmlns:a16="http://schemas.microsoft.com/office/drawing/2014/main" id="{66896990-E6BD-4D5C-84C4-8D932E612E0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33672562"/>
      </p:ext>
    </p:extLst>
  </p:cSld>
  <p:clrMapOvr>
    <a:masterClrMapping/>
  </p:clrMapOvr>
  <p:transition spd="slow"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D213C536-EEF4-4C30-9984-A05F4258FC84}"/>
              </a:ext>
            </a:extLst>
          </p:cNvPr>
          <p:cNvGrpSpPr/>
          <p:nvPr/>
        </p:nvGrpSpPr>
        <p:grpSpPr>
          <a:xfrm>
            <a:off x="-430913" y="4029173"/>
            <a:ext cx="30128910" cy="1362393"/>
            <a:chOff x="-430913" y="4029173"/>
            <a:chExt cx="30128910"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3" name="Picture 82">
              <a:extLst>
                <a:ext uri="{FF2B5EF4-FFF2-40B4-BE49-F238E27FC236}">
                  <a16:creationId xmlns:a16="http://schemas.microsoft.com/office/drawing/2014/main" id="{6B36421E-7E07-4AF7-9E91-C2CF65A4B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029" y="4073230"/>
              <a:ext cx="2270148" cy="1276958"/>
            </a:xfrm>
            <a:prstGeom prst="rect">
              <a:avLst/>
            </a:prstGeom>
            <a:ln>
              <a:solidFill>
                <a:schemeClr val="tx1"/>
              </a:solidFill>
            </a:ln>
          </p:spPr>
        </p:pic>
        <p:pic>
          <p:nvPicPr>
            <p:cNvPr id="84" name="Picture 83">
              <a:extLst>
                <a:ext uri="{FF2B5EF4-FFF2-40B4-BE49-F238E27FC236}">
                  <a16:creationId xmlns:a16="http://schemas.microsoft.com/office/drawing/2014/main" id="{66987D12-DFEA-43BC-B9BA-5191A5C745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2681" y="4073420"/>
              <a:ext cx="1284292" cy="1284292"/>
            </a:xfrm>
            <a:prstGeom prst="rect">
              <a:avLst/>
            </a:prstGeom>
            <a:ln>
              <a:solidFill>
                <a:schemeClr val="tx1"/>
              </a:solidFill>
            </a:ln>
          </p:spPr>
        </p:pic>
        <p:pic>
          <p:nvPicPr>
            <p:cNvPr id="85" name="Picture 84">
              <a:extLst>
                <a:ext uri="{FF2B5EF4-FFF2-40B4-BE49-F238E27FC236}">
                  <a16:creationId xmlns:a16="http://schemas.microsoft.com/office/drawing/2014/main" id="{1D1992F1-636B-4652-BFB5-F2B20C369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81471" y="4078091"/>
              <a:ext cx="1284293" cy="1284293"/>
            </a:xfrm>
            <a:prstGeom prst="rect">
              <a:avLst/>
            </a:prstGeom>
            <a:ln>
              <a:solidFill>
                <a:schemeClr val="tx1"/>
              </a:solidFill>
            </a:ln>
          </p:spPr>
        </p:pic>
        <p:pic>
          <p:nvPicPr>
            <p:cNvPr id="86" name="Picture 85">
              <a:extLst>
                <a:ext uri="{FF2B5EF4-FFF2-40B4-BE49-F238E27FC236}">
                  <a16:creationId xmlns:a16="http://schemas.microsoft.com/office/drawing/2014/main" id="{04844227-A43C-4777-8D73-542BBDDF2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5791" y="4065706"/>
              <a:ext cx="2270148" cy="1276958"/>
            </a:xfrm>
            <a:prstGeom prst="rect">
              <a:avLst/>
            </a:prstGeom>
            <a:ln>
              <a:solidFill>
                <a:schemeClr val="tx1"/>
              </a:solidFill>
            </a:ln>
          </p:spPr>
        </p:pic>
        <p:pic>
          <p:nvPicPr>
            <p:cNvPr id="87" name="Picture 86">
              <a:extLst>
                <a:ext uri="{FF2B5EF4-FFF2-40B4-BE49-F238E27FC236}">
                  <a16:creationId xmlns:a16="http://schemas.microsoft.com/office/drawing/2014/main" id="{EC24C4A5-BAF3-4B98-94B7-7E41FB045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00443" y="4065896"/>
              <a:ext cx="1284292" cy="1284292"/>
            </a:xfrm>
            <a:prstGeom prst="rect">
              <a:avLst/>
            </a:prstGeom>
            <a:ln>
              <a:solidFill>
                <a:schemeClr val="tx1"/>
              </a:solidFill>
            </a:ln>
          </p:spPr>
        </p:pic>
        <p:pic>
          <p:nvPicPr>
            <p:cNvPr id="88" name="Picture 87">
              <a:extLst>
                <a:ext uri="{FF2B5EF4-FFF2-40B4-BE49-F238E27FC236}">
                  <a16:creationId xmlns:a16="http://schemas.microsoft.com/office/drawing/2014/main" id="{F19327DA-3C8E-4889-B93C-CF731CE314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49233" y="4070567"/>
              <a:ext cx="1284293" cy="1284293"/>
            </a:xfrm>
            <a:prstGeom prst="rect">
              <a:avLst/>
            </a:prstGeom>
            <a:ln>
              <a:solidFill>
                <a:schemeClr val="tx1"/>
              </a:solidFill>
            </a:ln>
          </p:spPr>
        </p:pic>
        <p:pic>
          <p:nvPicPr>
            <p:cNvPr id="89" name="Picture 88">
              <a:extLst>
                <a:ext uri="{FF2B5EF4-FFF2-40B4-BE49-F238E27FC236}">
                  <a16:creationId xmlns:a16="http://schemas.microsoft.com/office/drawing/2014/main" id="{635887E0-5807-451B-A62F-06D3040D4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0262" y="4073230"/>
              <a:ext cx="2270148" cy="1276958"/>
            </a:xfrm>
            <a:prstGeom prst="rect">
              <a:avLst/>
            </a:prstGeom>
            <a:ln>
              <a:solidFill>
                <a:schemeClr val="tx1"/>
              </a:solidFill>
            </a:ln>
          </p:spPr>
        </p:pic>
        <p:pic>
          <p:nvPicPr>
            <p:cNvPr id="90" name="Picture 89">
              <a:extLst>
                <a:ext uri="{FF2B5EF4-FFF2-40B4-BE49-F238E27FC236}">
                  <a16:creationId xmlns:a16="http://schemas.microsoft.com/office/drawing/2014/main" id="{DCC0B4A2-CDE8-4DB4-8E09-138049D6A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4914" y="4073420"/>
              <a:ext cx="1284292" cy="1284292"/>
            </a:xfrm>
            <a:prstGeom prst="rect">
              <a:avLst/>
            </a:prstGeom>
            <a:ln>
              <a:solidFill>
                <a:schemeClr val="tx1"/>
              </a:solidFill>
            </a:ln>
          </p:spPr>
        </p:pic>
        <p:pic>
          <p:nvPicPr>
            <p:cNvPr id="91" name="Picture 90">
              <a:extLst>
                <a:ext uri="{FF2B5EF4-FFF2-40B4-BE49-F238E27FC236}">
                  <a16:creationId xmlns:a16="http://schemas.microsoft.com/office/drawing/2014/main" id="{83D11136-7E5A-4E99-9ADA-8B75BC5C8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3704" y="4078091"/>
              <a:ext cx="1284293" cy="1284293"/>
            </a:xfrm>
            <a:prstGeom prst="rect">
              <a:avLst/>
            </a:prstGeom>
            <a:ln>
              <a:solidFill>
                <a:schemeClr val="tx1"/>
              </a:solidFill>
            </a:ln>
          </p:spPr>
        </p:pic>
      </p:grpSp>
      <p:pic>
        <p:nvPicPr>
          <p:cNvPr id="92" name="Picture 91">
            <a:extLst>
              <a:ext uri="{FF2B5EF4-FFF2-40B4-BE49-F238E27FC236}">
                <a16:creationId xmlns:a16="http://schemas.microsoft.com/office/drawing/2014/main" id="{165ED6F3-0BCC-463A-B878-DB6E44F85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B8F3EC21-89F7-438F-A9F4-1FF8B386939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3FF44317-7C2E-410A-B45D-1D58CF57E8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406416233"/>
      </p:ext>
    </p:extLst>
  </p:cSld>
  <p:clrMapOvr>
    <a:masterClrMapping/>
  </p:clrMapOvr>
  <p:transition spd="slow" advClick="0"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7EC021CA-5564-4C95-9520-6C2A642AA9F9}"/>
              </a:ext>
            </a:extLst>
          </p:cNvPr>
          <p:cNvGrpSpPr/>
          <p:nvPr/>
        </p:nvGrpSpPr>
        <p:grpSpPr>
          <a:xfrm>
            <a:off x="-15527619" y="4029173"/>
            <a:ext cx="30128912" cy="1362393"/>
            <a:chOff x="-15527619" y="4029173"/>
            <a:chExt cx="30128912"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2" name="Picture 81">
              <a:extLst>
                <a:ext uri="{FF2B5EF4-FFF2-40B4-BE49-F238E27FC236}">
                  <a16:creationId xmlns:a16="http://schemas.microsoft.com/office/drawing/2014/main" id="{CDC2A7E8-DC55-4D43-BD97-8DB3B3A40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5381" y="4045986"/>
              <a:ext cx="2270148" cy="1276958"/>
            </a:xfrm>
            <a:prstGeom prst="rect">
              <a:avLst/>
            </a:prstGeom>
            <a:ln>
              <a:solidFill>
                <a:schemeClr val="tx1"/>
              </a:solidFill>
            </a:ln>
          </p:spPr>
        </p:pic>
        <p:pic>
          <p:nvPicPr>
            <p:cNvPr id="83" name="Picture 82">
              <a:extLst>
                <a:ext uri="{FF2B5EF4-FFF2-40B4-BE49-F238E27FC236}">
                  <a16:creationId xmlns:a16="http://schemas.microsoft.com/office/drawing/2014/main" id="{F29D0DF4-6249-4B4D-A819-C36BC71B5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729" y="4046176"/>
              <a:ext cx="1284292" cy="1284292"/>
            </a:xfrm>
            <a:prstGeom prst="rect">
              <a:avLst/>
            </a:prstGeom>
            <a:ln>
              <a:solidFill>
                <a:schemeClr val="tx1"/>
              </a:solidFill>
            </a:ln>
          </p:spPr>
        </p:pic>
        <p:pic>
          <p:nvPicPr>
            <p:cNvPr id="84" name="Picture 83">
              <a:extLst>
                <a:ext uri="{FF2B5EF4-FFF2-40B4-BE49-F238E27FC236}">
                  <a16:creationId xmlns:a16="http://schemas.microsoft.com/office/drawing/2014/main" id="{AAC5B3A1-CCC4-49EA-BE39-98CEF1900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1939" y="4050847"/>
              <a:ext cx="1284293" cy="1284293"/>
            </a:xfrm>
            <a:prstGeom prst="rect">
              <a:avLst/>
            </a:prstGeom>
            <a:ln>
              <a:solidFill>
                <a:schemeClr val="tx1"/>
              </a:solidFill>
            </a:ln>
          </p:spPr>
        </p:pic>
        <p:pic>
          <p:nvPicPr>
            <p:cNvPr id="85" name="Picture 84">
              <a:extLst>
                <a:ext uri="{FF2B5EF4-FFF2-40B4-BE49-F238E27FC236}">
                  <a16:creationId xmlns:a16="http://schemas.microsoft.com/office/drawing/2014/main" id="{3A9559D9-5B74-4343-99FE-940260110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7619" y="4038462"/>
              <a:ext cx="2270148" cy="1276958"/>
            </a:xfrm>
            <a:prstGeom prst="rect">
              <a:avLst/>
            </a:prstGeom>
            <a:ln>
              <a:solidFill>
                <a:schemeClr val="tx1"/>
              </a:solidFill>
            </a:ln>
          </p:spPr>
        </p:pic>
        <p:pic>
          <p:nvPicPr>
            <p:cNvPr id="86" name="Picture 85">
              <a:extLst>
                <a:ext uri="{FF2B5EF4-FFF2-40B4-BE49-F238E27FC236}">
                  <a16:creationId xmlns:a16="http://schemas.microsoft.com/office/drawing/2014/main" id="{768F718B-DC84-488C-945D-174A5B561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2967" y="4038652"/>
              <a:ext cx="1284292" cy="1284292"/>
            </a:xfrm>
            <a:prstGeom prst="rect">
              <a:avLst/>
            </a:prstGeom>
            <a:ln>
              <a:solidFill>
                <a:schemeClr val="tx1"/>
              </a:solidFill>
            </a:ln>
          </p:spPr>
        </p:pic>
        <p:pic>
          <p:nvPicPr>
            <p:cNvPr id="87" name="Picture 86">
              <a:extLst>
                <a:ext uri="{FF2B5EF4-FFF2-40B4-BE49-F238E27FC236}">
                  <a16:creationId xmlns:a16="http://schemas.microsoft.com/office/drawing/2014/main" id="{5D7037F7-2596-4901-8FA9-A9FB856A8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4177" y="4043323"/>
              <a:ext cx="1284293" cy="1284293"/>
            </a:xfrm>
            <a:prstGeom prst="rect">
              <a:avLst/>
            </a:prstGeom>
            <a:ln>
              <a:solidFill>
                <a:schemeClr val="tx1"/>
              </a:solidFill>
            </a:ln>
          </p:spPr>
        </p:pic>
        <p:pic>
          <p:nvPicPr>
            <p:cNvPr id="88" name="Picture 87">
              <a:extLst>
                <a:ext uri="{FF2B5EF4-FFF2-40B4-BE49-F238E27FC236}">
                  <a16:creationId xmlns:a16="http://schemas.microsoft.com/office/drawing/2014/main" id="{E442EC2C-0897-41FC-B108-FA27DB94A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3148" y="4045986"/>
              <a:ext cx="2270148" cy="1276958"/>
            </a:xfrm>
            <a:prstGeom prst="rect">
              <a:avLst/>
            </a:prstGeom>
            <a:ln>
              <a:solidFill>
                <a:schemeClr val="tx1"/>
              </a:solidFill>
            </a:ln>
          </p:spPr>
        </p:pic>
        <p:pic>
          <p:nvPicPr>
            <p:cNvPr id="89" name="Picture 88">
              <a:extLst>
                <a:ext uri="{FF2B5EF4-FFF2-40B4-BE49-F238E27FC236}">
                  <a16:creationId xmlns:a16="http://schemas.microsoft.com/office/drawing/2014/main" id="{600B2554-FCF5-4433-9B57-D10E70162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496" y="4046176"/>
              <a:ext cx="1284292" cy="1284292"/>
            </a:xfrm>
            <a:prstGeom prst="rect">
              <a:avLst/>
            </a:prstGeom>
            <a:ln>
              <a:solidFill>
                <a:schemeClr val="tx1"/>
              </a:solidFill>
            </a:ln>
          </p:spPr>
        </p:pic>
        <p:pic>
          <p:nvPicPr>
            <p:cNvPr id="90" name="Picture 89">
              <a:extLst>
                <a:ext uri="{FF2B5EF4-FFF2-40B4-BE49-F238E27FC236}">
                  <a16:creationId xmlns:a16="http://schemas.microsoft.com/office/drawing/2014/main" id="{53D301C8-151C-4E88-981F-22AA4D42D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706" y="4050847"/>
              <a:ext cx="1284293" cy="1284293"/>
            </a:xfrm>
            <a:prstGeom prst="rect">
              <a:avLst/>
            </a:prstGeom>
            <a:ln>
              <a:solidFill>
                <a:schemeClr val="tx1"/>
              </a:solidFill>
            </a:ln>
          </p:spPr>
        </p:pic>
      </p:grpSp>
      <p:sp>
        <p:nvSpPr>
          <p:cNvPr id="91" name="TextBox 90">
            <a:extLst>
              <a:ext uri="{FF2B5EF4-FFF2-40B4-BE49-F238E27FC236}">
                <a16:creationId xmlns:a16="http://schemas.microsoft.com/office/drawing/2014/main" id="{255FC834-A94A-42CF-BAD7-F1B2165EC857}"/>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92" name="Picture 91">
            <a:extLst>
              <a:ext uri="{FF2B5EF4-FFF2-40B4-BE49-F238E27FC236}">
                <a16:creationId xmlns:a16="http://schemas.microsoft.com/office/drawing/2014/main" id="{E20D741B-5768-4A36-92FD-9858923DD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Rounded Corners 92">
            <a:extLst>
              <a:ext uri="{FF2B5EF4-FFF2-40B4-BE49-F238E27FC236}">
                <a16:creationId xmlns:a16="http://schemas.microsoft.com/office/drawing/2014/main" id="{05D2B277-5D7B-4158-B13F-45701232F7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68" name="Rectangle 67">
            <a:extLst>
              <a:ext uri="{FF2B5EF4-FFF2-40B4-BE49-F238E27FC236}">
                <a16:creationId xmlns:a16="http://schemas.microsoft.com/office/drawing/2014/main" id="{14DAD5EE-69BE-4DBE-8E52-DFDD6EF997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DB862902-C523-4D34-BF76-C47AC0CFC12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634542533"/>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F8F16404-BA54-4C41-AAB2-04782D2B98D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A6CE144A-020B-4FA1-89EE-4C0D2C745CB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TextBox 22">
            <a:extLst>
              <a:ext uri="{FF2B5EF4-FFF2-40B4-BE49-F238E27FC236}">
                <a16:creationId xmlns:a16="http://schemas.microsoft.com/office/drawing/2014/main" id="{5E8F363A-81C9-409D-8C21-4CD0C3D3372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4" name="TextBox 23">
            <a:extLst>
              <a:ext uri="{FF2B5EF4-FFF2-40B4-BE49-F238E27FC236}">
                <a16:creationId xmlns:a16="http://schemas.microsoft.com/office/drawing/2014/main" id="{D1DD6CB0-1428-4529-974B-6BC8250CC4B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5" name="Rectangle: Rounded Corners 24">
            <a:extLst>
              <a:ext uri="{FF2B5EF4-FFF2-40B4-BE49-F238E27FC236}">
                <a16:creationId xmlns:a16="http://schemas.microsoft.com/office/drawing/2014/main" id="{9BA0948C-B2BA-49F4-8B9F-E005B620322E}"/>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4752F9B-3857-4E8C-9B87-336E75CB4F0F}"/>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6" name="Picture 25">
            <a:extLst>
              <a:ext uri="{FF2B5EF4-FFF2-40B4-BE49-F238E27FC236}">
                <a16:creationId xmlns:a16="http://schemas.microsoft.com/office/drawing/2014/main" id="{AA2398D9-751A-4F6A-A8A6-F352418FE8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9596EC2-A391-43BF-AB97-71D70AE4F9CD}"/>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8DB85B4-2BD9-4EEE-8A7E-ADB180500AD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0AAF0592-DB4B-4D34-A50C-9D10C881ED3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1" name="Rectangle 20">
            <a:extLst>
              <a:ext uri="{FF2B5EF4-FFF2-40B4-BE49-F238E27FC236}">
                <a16:creationId xmlns:a16="http://schemas.microsoft.com/office/drawing/2014/main" id="{3650E45F-43EA-4EFB-900C-F3D96551DFEB}"/>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E30D480-5314-49BC-87FE-4992E0EE424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25593BF7-EAB6-4542-A275-650FA83EB85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1F95F028-2D93-4DF5-9F18-971CAD8484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A765E012-FC2B-4A59-AF31-52C7CC85FBD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9C7FA81-3531-4D3E-90BC-28D5BF46BD3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059169933"/>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0CC822F5-5D12-47F3-A602-30C960D92EC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5CC4A8A4-AE5D-44EA-93C1-6C3CAE18B77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367DB09-3074-4137-8E5E-86AE9434C23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B807622B-DF82-4992-BD5C-DF059719AD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D15B3019-8392-4FEB-A042-A1B1B1F35BF7}"/>
              </a:ext>
            </a:extLst>
          </p:cNvPr>
          <p:cNvSpPr/>
          <p:nvPr/>
        </p:nvSpPr>
        <p:spPr>
          <a:xfrm>
            <a:off x="1344006" y="77352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B01372BA-C236-4997-B83D-19965B101CEC}"/>
              </a:ext>
            </a:extLst>
          </p:cNvPr>
          <p:cNvSpPr/>
          <p:nvPr/>
        </p:nvSpPr>
        <p:spPr>
          <a:xfrm>
            <a:off x="1344343" y="77337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91" name="Rectangle 90">
            <a:extLst>
              <a:ext uri="{FF2B5EF4-FFF2-40B4-BE49-F238E27FC236}">
                <a16:creationId xmlns:a16="http://schemas.microsoft.com/office/drawing/2014/main" id="{20060B23-DBE6-4F01-8574-68A40D895DDC}"/>
              </a:ext>
            </a:extLst>
          </p:cNvPr>
          <p:cNvSpPr/>
          <p:nvPr/>
        </p:nvSpPr>
        <p:spPr>
          <a:xfrm>
            <a:off x="1396930" y="83821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8532B7F2-17C1-4914-A8C5-D3C0E53A97C2}"/>
              </a:ext>
            </a:extLst>
          </p:cNvPr>
          <p:cNvSpPr/>
          <p:nvPr/>
        </p:nvSpPr>
        <p:spPr>
          <a:xfrm>
            <a:off x="1396930" y="8641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4FE6DF21-D2B3-4187-8E57-25E4DC4A31B1}"/>
              </a:ext>
            </a:extLst>
          </p:cNvPr>
          <p:cNvSpPr/>
          <p:nvPr/>
        </p:nvSpPr>
        <p:spPr>
          <a:xfrm>
            <a:off x="1396930" y="89010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94" name="TextBox 93">
            <a:extLst>
              <a:ext uri="{FF2B5EF4-FFF2-40B4-BE49-F238E27FC236}">
                <a16:creationId xmlns:a16="http://schemas.microsoft.com/office/drawing/2014/main" id="{D73044B0-CBFA-4E2B-9667-BDBC96BAC5DA}"/>
              </a:ext>
            </a:extLst>
          </p:cNvPr>
          <p:cNvSpPr txBox="1"/>
          <p:nvPr/>
        </p:nvSpPr>
        <p:spPr>
          <a:xfrm>
            <a:off x="4306868" y="78050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E94F17B9-A185-4201-92E3-E91EF25D177C}"/>
              </a:ext>
            </a:extLst>
          </p:cNvPr>
          <p:cNvSpPr/>
          <p:nvPr/>
        </p:nvSpPr>
        <p:spPr>
          <a:xfrm>
            <a:off x="1396930" y="91592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8F009EA8-7319-47F8-9F29-B9C4FD1D977A}"/>
              </a:ext>
            </a:extLst>
          </p:cNvPr>
          <p:cNvSpPr/>
          <p:nvPr/>
        </p:nvSpPr>
        <p:spPr>
          <a:xfrm>
            <a:off x="1396930" y="94204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57397B4D-A9F5-45F6-9FED-F3994AD1A076}"/>
              </a:ext>
            </a:extLst>
          </p:cNvPr>
          <p:cNvSpPr/>
          <p:nvPr/>
        </p:nvSpPr>
        <p:spPr>
          <a:xfrm>
            <a:off x="1396930" y="96821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8" name="Rectangle 97">
            <a:extLst>
              <a:ext uri="{FF2B5EF4-FFF2-40B4-BE49-F238E27FC236}">
                <a16:creationId xmlns:a16="http://schemas.microsoft.com/office/drawing/2014/main" id="{D1199B89-0B4D-4A58-84C8-8083E8D98380}"/>
              </a:ext>
            </a:extLst>
          </p:cNvPr>
          <p:cNvSpPr/>
          <p:nvPr/>
        </p:nvSpPr>
        <p:spPr>
          <a:xfrm>
            <a:off x="1396930" y="9940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9" name="Rectangle 98">
            <a:extLst>
              <a:ext uri="{FF2B5EF4-FFF2-40B4-BE49-F238E27FC236}">
                <a16:creationId xmlns:a16="http://schemas.microsoft.com/office/drawing/2014/main" id="{F491E886-8EFB-485B-9E24-DF946A8DB010}"/>
              </a:ext>
            </a:extLst>
          </p:cNvPr>
          <p:cNvSpPr/>
          <p:nvPr/>
        </p:nvSpPr>
        <p:spPr>
          <a:xfrm>
            <a:off x="1396930" y="10199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0" name="Rectangle 99">
            <a:extLst>
              <a:ext uri="{FF2B5EF4-FFF2-40B4-BE49-F238E27FC236}">
                <a16:creationId xmlns:a16="http://schemas.microsoft.com/office/drawing/2014/main" id="{63B59C9B-8DCB-44D1-A0B8-B5B75436A768}"/>
              </a:ext>
            </a:extLst>
          </p:cNvPr>
          <p:cNvSpPr/>
          <p:nvPr/>
        </p:nvSpPr>
        <p:spPr>
          <a:xfrm>
            <a:off x="1396930" y="104576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183CE6A-1C89-4BF1-9907-E50245442C61}"/>
              </a:ext>
            </a:extLst>
          </p:cNvPr>
          <p:cNvSpPr/>
          <p:nvPr/>
        </p:nvSpPr>
        <p:spPr>
          <a:xfrm>
            <a:off x="1396930" y="107080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02" name="Rectangle 101">
            <a:extLst>
              <a:ext uri="{FF2B5EF4-FFF2-40B4-BE49-F238E27FC236}">
                <a16:creationId xmlns:a16="http://schemas.microsoft.com/office/drawing/2014/main" id="{C79D1B3C-9D1C-4C66-9A45-D948ABD7906A}"/>
              </a:ext>
            </a:extLst>
          </p:cNvPr>
          <p:cNvSpPr/>
          <p:nvPr/>
        </p:nvSpPr>
        <p:spPr>
          <a:xfrm>
            <a:off x="1396930" y="109675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0B1AAE64-0B3C-4BF3-8DAB-7D3A334D41AA}"/>
              </a:ext>
            </a:extLst>
          </p:cNvPr>
          <p:cNvSpPr/>
          <p:nvPr/>
        </p:nvSpPr>
        <p:spPr>
          <a:xfrm>
            <a:off x="1396930" y="112301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83FE3049-06C7-483A-8A40-6C192F727E3D}"/>
              </a:ext>
            </a:extLst>
          </p:cNvPr>
          <p:cNvSpPr/>
          <p:nvPr/>
        </p:nvSpPr>
        <p:spPr>
          <a:xfrm>
            <a:off x="1396930" y="114871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7CA155F9-6F1D-4992-BBCA-EF8080351957}"/>
              </a:ext>
            </a:extLst>
          </p:cNvPr>
          <p:cNvSpPr/>
          <p:nvPr/>
        </p:nvSpPr>
        <p:spPr>
          <a:xfrm>
            <a:off x="1396930" y="117440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06" name="Picture 105">
            <a:extLst>
              <a:ext uri="{FF2B5EF4-FFF2-40B4-BE49-F238E27FC236}">
                <a16:creationId xmlns:a16="http://schemas.microsoft.com/office/drawing/2014/main" id="{658CE6FB-71BD-4E05-9A94-F0AA601D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8771326"/>
            <a:ext cx="2827965" cy="2827965"/>
          </a:xfrm>
          <a:prstGeom prst="rect">
            <a:avLst/>
          </a:prstGeom>
          <a:ln>
            <a:solidFill>
              <a:schemeClr val="tx1">
                <a:lumMod val="50000"/>
                <a:lumOff val="50000"/>
              </a:schemeClr>
            </a:solidFill>
          </a:ln>
        </p:spPr>
      </p:pic>
      <p:sp>
        <p:nvSpPr>
          <p:cNvPr id="107" name="TextBox 106">
            <a:extLst>
              <a:ext uri="{FF2B5EF4-FFF2-40B4-BE49-F238E27FC236}">
                <a16:creationId xmlns:a16="http://schemas.microsoft.com/office/drawing/2014/main" id="{7911CBFA-AC1A-420C-A443-A5E75620B139}"/>
              </a:ext>
            </a:extLst>
          </p:cNvPr>
          <p:cNvSpPr txBox="1"/>
          <p:nvPr/>
        </p:nvSpPr>
        <p:spPr>
          <a:xfrm>
            <a:off x="7678685" y="843649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8" name="Rectangle: Rounded Corners 107">
            <a:extLst>
              <a:ext uri="{FF2B5EF4-FFF2-40B4-BE49-F238E27FC236}">
                <a16:creationId xmlns:a16="http://schemas.microsoft.com/office/drawing/2014/main" id="{531A2DCA-74EC-4F3B-B61D-51D39DBD403E}"/>
              </a:ext>
            </a:extLst>
          </p:cNvPr>
          <p:cNvSpPr/>
          <p:nvPr/>
        </p:nvSpPr>
        <p:spPr>
          <a:xfrm>
            <a:off x="9633558" y="1144746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9" name="Rectangle: Rounded Corners 108">
            <a:extLst>
              <a:ext uri="{FF2B5EF4-FFF2-40B4-BE49-F238E27FC236}">
                <a16:creationId xmlns:a16="http://schemas.microsoft.com/office/drawing/2014/main" id="{62EE6A46-8176-43EA-B9C5-2A1922873C12}"/>
              </a:ext>
            </a:extLst>
          </p:cNvPr>
          <p:cNvSpPr/>
          <p:nvPr/>
        </p:nvSpPr>
        <p:spPr>
          <a:xfrm>
            <a:off x="9633558" y="116844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10" name="Rectangle: Rounded Corners 109">
            <a:extLst>
              <a:ext uri="{FF2B5EF4-FFF2-40B4-BE49-F238E27FC236}">
                <a16:creationId xmlns:a16="http://schemas.microsoft.com/office/drawing/2014/main" id="{B3C4214E-72DB-4F62-912F-9A257278A6F8}"/>
              </a:ext>
            </a:extLst>
          </p:cNvPr>
          <p:cNvSpPr/>
          <p:nvPr/>
        </p:nvSpPr>
        <p:spPr>
          <a:xfrm>
            <a:off x="9633558" y="1120446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3" name="Rectangle: Rounded Corners 72">
            <a:extLst>
              <a:ext uri="{FF2B5EF4-FFF2-40B4-BE49-F238E27FC236}">
                <a16:creationId xmlns:a16="http://schemas.microsoft.com/office/drawing/2014/main" id="{E3AF13B9-9642-4BB1-B4C3-2F26E4367137}"/>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4" name="Rectangle: Rounded Corners 73">
            <a:extLst>
              <a:ext uri="{FF2B5EF4-FFF2-40B4-BE49-F238E27FC236}">
                <a16:creationId xmlns:a16="http://schemas.microsoft.com/office/drawing/2014/main" id="{9E68E1DE-7781-4450-BBB3-6506253907A6}"/>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5" name="Rectangle: Rounded Corners 74">
            <a:extLst>
              <a:ext uri="{FF2B5EF4-FFF2-40B4-BE49-F238E27FC236}">
                <a16:creationId xmlns:a16="http://schemas.microsoft.com/office/drawing/2014/main" id="{B44ACB0A-368D-441F-8D89-EF856759EBD4}"/>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mc:Choice xmlns:p159="http://schemas.microsoft.com/office/powerpoint/2015/09/main" Requires="p159">
      <p:transition spd="slow" advClick="0" advTm="1000">
        <p159:morph option="byObject"/>
      </p:transition>
    </mc:Choice>
    <mc:Fallback>
      <p:transition spd="slow" advClick="0" advTm="1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43" name="Rectangle: Rounded Corners 42">
            <a:extLst>
              <a:ext uri="{FF2B5EF4-FFF2-40B4-BE49-F238E27FC236}">
                <a16:creationId xmlns:a16="http://schemas.microsoft.com/office/drawing/2014/main" id="{05C628D9-59F2-4556-8D12-818BC1F3354B}"/>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4" name="Rectangle: Rounded Corners 43">
            <a:extLst>
              <a:ext uri="{FF2B5EF4-FFF2-40B4-BE49-F238E27FC236}">
                <a16:creationId xmlns:a16="http://schemas.microsoft.com/office/drawing/2014/main" id="{724AE301-C212-44C9-8197-74C34E161DB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5" name="Rectangle: Rounded Corners 44">
            <a:extLst>
              <a:ext uri="{FF2B5EF4-FFF2-40B4-BE49-F238E27FC236}">
                <a16:creationId xmlns:a16="http://schemas.microsoft.com/office/drawing/2014/main" id="{75D8F346-8A9A-4A6B-B05F-8AFAD4339234}"/>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0138E36-9FAE-4CDA-9208-210F98724937}"/>
              </a:ext>
            </a:extLst>
          </p:cNvPr>
          <p:cNvSpPr/>
          <p:nvPr/>
        </p:nvSpPr>
        <p:spPr>
          <a:xfrm>
            <a:off x="-5468" y="9899759"/>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103" name="TextBox 102">
            <a:extLst>
              <a:ext uri="{FF2B5EF4-FFF2-40B4-BE49-F238E27FC236}">
                <a16:creationId xmlns:a16="http://schemas.microsoft.com/office/drawing/2014/main" id="{EA7ADE74-6B0F-4C43-8495-28E72289A3E3}"/>
              </a:ext>
            </a:extLst>
          </p:cNvPr>
          <p:cNvSpPr txBox="1"/>
          <p:nvPr/>
        </p:nvSpPr>
        <p:spPr>
          <a:xfrm>
            <a:off x="1046563" y="10180548"/>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3D20993B-4F1E-4A1F-9634-7193EB145B1E}"/>
              </a:ext>
            </a:extLst>
          </p:cNvPr>
          <p:cNvSpPr/>
          <p:nvPr/>
        </p:nvSpPr>
        <p:spPr>
          <a:xfrm>
            <a:off x="-12085" y="11431973"/>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105" name="TextBox 104">
            <a:extLst>
              <a:ext uri="{FF2B5EF4-FFF2-40B4-BE49-F238E27FC236}">
                <a16:creationId xmlns:a16="http://schemas.microsoft.com/office/drawing/2014/main" id="{712413E1-94D4-4437-A95D-E5F42830309F}"/>
              </a:ext>
            </a:extLst>
          </p:cNvPr>
          <p:cNvSpPr txBox="1"/>
          <p:nvPr/>
        </p:nvSpPr>
        <p:spPr>
          <a:xfrm>
            <a:off x="990328" y="11685319"/>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106" name="TextBox 105">
            <a:extLst>
              <a:ext uri="{FF2B5EF4-FFF2-40B4-BE49-F238E27FC236}">
                <a16:creationId xmlns:a16="http://schemas.microsoft.com/office/drawing/2014/main" id="{4D33478E-6A43-4D76-BB9D-D97A714F30F1}"/>
              </a:ext>
            </a:extLst>
          </p:cNvPr>
          <p:cNvSpPr txBox="1"/>
          <p:nvPr/>
        </p:nvSpPr>
        <p:spPr>
          <a:xfrm>
            <a:off x="3208383" y="11699377"/>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107" name="TextBox 106">
            <a:extLst>
              <a:ext uri="{FF2B5EF4-FFF2-40B4-BE49-F238E27FC236}">
                <a16:creationId xmlns:a16="http://schemas.microsoft.com/office/drawing/2014/main" id="{B975E210-F63D-460E-882B-D6CC3E0F55A4}"/>
              </a:ext>
            </a:extLst>
          </p:cNvPr>
          <p:cNvSpPr txBox="1"/>
          <p:nvPr/>
        </p:nvSpPr>
        <p:spPr>
          <a:xfrm>
            <a:off x="6192744" y="11685320"/>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108" name="TextBox 107">
            <a:extLst>
              <a:ext uri="{FF2B5EF4-FFF2-40B4-BE49-F238E27FC236}">
                <a16:creationId xmlns:a16="http://schemas.microsoft.com/office/drawing/2014/main" id="{0C0B6C69-A335-4CFD-A720-5E05AA396326}"/>
              </a:ext>
            </a:extLst>
          </p:cNvPr>
          <p:cNvSpPr txBox="1"/>
          <p:nvPr/>
        </p:nvSpPr>
        <p:spPr>
          <a:xfrm>
            <a:off x="9172066" y="11577598"/>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109" name="TextBox 108">
            <a:extLst>
              <a:ext uri="{FF2B5EF4-FFF2-40B4-BE49-F238E27FC236}">
                <a16:creationId xmlns:a16="http://schemas.microsoft.com/office/drawing/2014/main" id="{9442046E-1570-40B6-8DA9-1900F4E54DF7}"/>
              </a:ext>
            </a:extLst>
          </p:cNvPr>
          <p:cNvSpPr txBox="1"/>
          <p:nvPr/>
        </p:nvSpPr>
        <p:spPr>
          <a:xfrm>
            <a:off x="917404" y="13347326"/>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10" name="TextBox 109">
            <a:extLst>
              <a:ext uri="{FF2B5EF4-FFF2-40B4-BE49-F238E27FC236}">
                <a16:creationId xmlns:a16="http://schemas.microsoft.com/office/drawing/2014/main" id="{D15F9CC6-5AC3-46C3-B370-FB5D02E44CFF}"/>
              </a:ext>
            </a:extLst>
          </p:cNvPr>
          <p:cNvSpPr txBox="1"/>
          <p:nvPr/>
        </p:nvSpPr>
        <p:spPr>
          <a:xfrm>
            <a:off x="8098805" y="13347326"/>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11" name="TextBox 110">
            <a:extLst>
              <a:ext uri="{FF2B5EF4-FFF2-40B4-BE49-F238E27FC236}">
                <a16:creationId xmlns:a16="http://schemas.microsoft.com/office/drawing/2014/main" id="{116892D0-00E7-46EA-8ECC-581043BE7477}"/>
              </a:ext>
            </a:extLst>
          </p:cNvPr>
          <p:cNvSpPr txBox="1"/>
          <p:nvPr/>
        </p:nvSpPr>
        <p:spPr>
          <a:xfrm>
            <a:off x="4398226" y="8453197"/>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51" name="TextBox 50">
            <a:extLst>
              <a:ext uri="{FF2B5EF4-FFF2-40B4-BE49-F238E27FC236}">
                <a16:creationId xmlns:a16="http://schemas.microsoft.com/office/drawing/2014/main" id="{BD8A064D-5A36-44FC-B27A-4F8F46CA824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52" name="Rectangle: Rounded Corners 51">
            <a:extLst>
              <a:ext uri="{FF2B5EF4-FFF2-40B4-BE49-F238E27FC236}">
                <a16:creationId xmlns:a16="http://schemas.microsoft.com/office/drawing/2014/main" id="{187EEA47-7341-4A62-AA3E-EA4BE340DD4D}"/>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53" name="Rectangle: Rounded Corners 52">
            <a:extLst>
              <a:ext uri="{FF2B5EF4-FFF2-40B4-BE49-F238E27FC236}">
                <a16:creationId xmlns:a16="http://schemas.microsoft.com/office/drawing/2014/main" id="{054EC32A-1096-4CC5-8F81-1C58D21BB7F4}"/>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54" name="Rectangle: Rounded Corners 53">
            <a:extLst>
              <a:ext uri="{FF2B5EF4-FFF2-40B4-BE49-F238E27FC236}">
                <a16:creationId xmlns:a16="http://schemas.microsoft.com/office/drawing/2014/main" id="{DBEF299D-38FF-40FB-A67A-9E1AA0F24533}"/>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3A5E1BFA-96CC-45C6-8679-D6C51D40C8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B5C3F1C6-52B5-443C-9F1C-FDF1BD53D30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28148048"/>
      </p:ext>
    </p:extLst>
  </p:cSld>
  <p:clrMapOvr>
    <a:masterClrMapping/>
  </p:clrMapOvr>
  <p:transition spd="slow" advTm="300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30" name="TextBox 29">
            <a:extLst>
              <a:ext uri="{FF2B5EF4-FFF2-40B4-BE49-F238E27FC236}">
                <a16:creationId xmlns:a16="http://schemas.microsoft.com/office/drawing/2014/main" id="{08056F40-918D-409D-95A5-9D26751261BA}"/>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34" name="TextBox 33">
            <a:extLst>
              <a:ext uri="{FF2B5EF4-FFF2-40B4-BE49-F238E27FC236}">
                <a16:creationId xmlns:a16="http://schemas.microsoft.com/office/drawing/2014/main" id="{BB4EAB56-A280-4311-8820-B2193E52ADC5}"/>
              </a:ext>
            </a:extLst>
          </p:cNvPr>
          <p:cNvSpPr txBox="1"/>
          <p:nvPr/>
        </p:nvSpPr>
        <p:spPr>
          <a:xfrm>
            <a:off x="990328" y="4724077"/>
            <a:ext cx="1854199"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Rechtliches</a:t>
            </a:r>
          </a:p>
          <a:p>
            <a:pPr algn="l"/>
            <a:r>
              <a:rPr lang="de-DE" sz="1400" b="0" i="0" u="none" strike="noStrike" dirty="0">
                <a:solidFill>
                  <a:srgbClr val="CECECE"/>
                </a:solidFill>
                <a:effectLst/>
                <a:latin typeface="Open Sans" panose="020B0606030504020204" pitchFamily="34" charset="0"/>
                <a:hlinkClick r:id="rId4"/>
              </a:rPr>
              <a:t>Impressum</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5"/>
              </a:rPr>
              <a:t>AGB</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6"/>
              </a:rPr>
              <a:t>Widerruf</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7"/>
              </a:rPr>
              <a:t>Datenschutz</a:t>
            </a:r>
            <a:br>
              <a:rPr lang="de-DE" sz="1400" b="0" i="0" dirty="0">
                <a:solidFill>
                  <a:srgbClr val="CECECE"/>
                </a:solidFill>
                <a:effectLst/>
                <a:latin typeface="Open Sans" panose="020B0606030504020204" pitchFamily="34" charset="0"/>
              </a:rPr>
            </a:br>
            <a:r>
              <a:rPr lang="de-DE" sz="1400" b="0" i="0" u="none" strike="noStrike" dirty="0">
                <a:solidFill>
                  <a:srgbClr val="CECECE"/>
                </a:solidFill>
                <a:effectLst/>
                <a:latin typeface="Open Sans" panose="020B0606030504020204" pitchFamily="34" charset="0"/>
                <a:hlinkClick r:id="rId8"/>
              </a:rPr>
              <a:t>Versand</a:t>
            </a:r>
            <a:endParaRPr lang="de-DE" sz="1400" b="0" i="0" dirty="0">
              <a:solidFill>
                <a:srgbClr val="CECECE"/>
              </a:solidFill>
              <a:effectLst/>
              <a:latin typeface="Open Sans" panose="020B0606030504020204" pitchFamily="34" charset="0"/>
            </a:endParaRPr>
          </a:p>
        </p:txBody>
      </p:sp>
      <p:sp>
        <p:nvSpPr>
          <p:cNvPr id="35" name="TextBox 34">
            <a:extLst>
              <a:ext uri="{FF2B5EF4-FFF2-40B4-BE49-F238E27FC236}">
                <a16:creationId xmlns:a16="http://schemas.microsoft.com/office/drawing/2014/main" id="{B4086F66-1C15-4651-BC2E-DF2E8C43BA09}"/>
              </a:ext>
            </a:extLst>
          </p:cNvPr>
          <p:cNvSpPr txBox="1"/>
          <p:nvPr/>
        </p:nvSpPr>
        <p:spPr>
          <a:xfrm>
            <a:off x="3208383" y="4738135"/>
            <a:ext cx="2744861"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HafenCity</a:t>
            </a:r>
          </a:p>
          <a:p>
            <a:pPr algn="l"/>
            <a:r>
              <a:rPr lang="de-DE" sz="1400" b="0" i="0" dirty="0">
                <a:solidFill>
                  <a:srgbClr val="CECECE"/>
                </a:solidFill>
                <a:effectLst/>
                <a:latin typeface="Open Sans" panose="020B0606030504020204" pitchFamily="34" charset="0"/>
              </a:rPr>
              <a:t>Am Kaiserkai 42</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20457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70 38 37 30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hafencity@float-hamburg.com</a:t>
            </a:r>
          </a:p>
          <a:p>
            <a:pPr algn="l"/>
            <a:r>
              <a:rPr lang="de-DE" sz="1400" b="0" i="0" dirty="0">
                <a:solidFill>
                  <a:srgbClr val="CECECE"/>
                </a:solidFill>
                <a:effectLst/>
                <a:latin typeface="Open Sans" panose="020B0606030504020204" pitchFamily="34" charset="0"/>
              </a:rPr>
              <a:t>tägl. 10:00 – 22:00 Uhr</a:t>
            </a:r>
          </a:p>
        </p:txBody>
      </p:sp>
      <p:sp>
        <p:nvSpPr>
          <p:cNvPr id="36" name="TextBox 35">
            <a:extLst>
              <a:ext uri="{FF2B5EF4-FFF2-40B4-BE49-F238E27FC236}">
                <a16:creationId xmlns:a16="http://schemas.microsoft.com/office/drawing/2014/main" id="{208F6250-49F6-41EA-B69F-31058A737F77}"/>
              </a:ext>
            </a:extLst>
          </p:cNvPr>
          <p:cNvSpPr txBox="1"/>
          <p:nvPr/>
        </p:nvSpPr>
        <p:spPr>
          <a:xfrm>
            <a:off x="6192744" y="4724078"/>
            <a:ext cx="2744860" cy="1384995"/>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Neustadt</a:t>
            </a:r>
          </a:p>
          <a:p>
            <a:pPr algn="l"/>
            <a:r>
              <a:rPr lang="de-DE" sz="1400" b="0" i="0" dirty="0">
                <a:solidFill>
                  <a:srgbClr val="CECECE"/>
                </a:solidFill>
                <a:effectLst/>
                <a:latin typeface="Open Sans" panose="020B0606030504020204" pitchFamily="34" charset="0"/>
              </a:rPr>
              <a:t>Alter Steinweg 1</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20459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36 93 54 64</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neustadt@float-hamburg.com</a:t>
            </a:r>
          </a:p>
          <a:p>
            <a:pPr algn="l"/>
            <a:r>
              <a:rPr lang="de-DE" sz="1400" b="0" i="0" dirty="0">
                <a:solidFill>
                  <a:srgbClr val="CECECE"/>
                </a:solidFill>
                <a:effectLst/>
                <a:latin typeface="Open Sans" panose="020B0606030504020204" pitchFamily="34" charset="0"/>
              </a:rPr>
              <a:t>tägl. 10:00 – 22:00 Uhr</a:t>
            </a:r>
          </a:p>
        </p:txBody>
      </p:sp>
      <p:sp>
        <p:nvSpPr>
          <p:cNvPr id="37" name="TextBox 36">
            <a:extLst>
              <a:ext uri="{FF2B5EF4-FFF2-40B4-BE49-F238E27FC236}">
                <a16:creationId xmlns:a16="http://schemas.microsoft.com/office/drawing/2014/main" id="{8A918F8B-F949-4679-AAAB-45F3308B0485}"/>
              </a:ext>
            </a:extLst>
          </p:cNvPr>
          <p:cNvSpPr txBox="1"/>
          <p:nvPr/>
        </p:nvSpPr>
        <p:spPr>
          <a:xfrm>
            <a:off x="9172066" y="4616356"/>
            <a:ext cx="2034821" cy="1600438"/>
          </a:xfrm>
          <a:prstGeom prst="rect">
            <a:avLst/>
          </a:prstGeom>
          <a:noFill/>
        </p:spPr>
        <p:txBody>
          <a:bodyPr wrap="square">
            <a:spAutoFit/>
          </a:bodyPr>
          <a:lstStyle/>
          <a:p>
            <a:pPr algn="l"/>
            <a:r>
              <a:rPr lang="de-DE" sz="1400" b="1" i="0" dirty="0">
                <a:solidFill>
                  <a:srgbClr val="CECECE"/>
                </a:solidFill>
                <a:effectLst/>
                <a:latin typeface="var(--footer_headings_typography-font-family)"/>
              </a:rPr>
              <a:t>float Rotherbaum</a:t>
            </a:r>
          </a:p>
          <a:p>
            <a:pPr algn="l"/>
            <a:r>
              <a:rPr lang="de-DE" sz="1400" b="0" i="0" dirty="0">
                <a:solidFill>
                  <a:srgbClr val="CECECE"/>
                </a:solidFill>
                <a:effectLst/>
                <a:latin typeface="Open Sans" panose="020B0606030504020204" pitchFamily="34" charset="0"/>
              </a:rPr>
              <a:t>Mittelweg 160</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20148 Hamburg</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Tel: 040 / 21 00 69 89</a:t>
            </a:r>
            <a:br>
              <a:rPr lang="de-DE" sz="1400" b="0" i="0" dirty="0">
                <a:solidFill>
                  <a:srgbClr val="CECECE"/>
                </a:solidFill>
                <a:effectLst/>
                <a:latin typeface="Open Sans" panose="020B0606030504020204" pitchFamily="34" charset="0"/>
              </a:rPr>
            </a:br>
            <a:r>
              <a:rPr lang="de-DE" sz="1400" b="0" i="0" dirty="0">
                <a:solidFill>
                  <a:srgbClr val="CECECE"/>
                </a:solidFill>
                <a:effectLst/>
                <a:latin typeface="Open Sans" panose="020B0606030504020204" pitchFamily="34" charset="0"/>
              </a:rPr>
              <a:t>rotherbaum@float-hamburg.com</a:t>
            </a:r>
          </a:p>
          <a:p>
            <a:pPr algn="l"/>
            <a:r>
              <a:rPr lang="de-DE" sz="1400" b="0" i="0" dirty="0">
                <a:solidFill>
                  <a:srgbClr val="CECECE"/>
                </a:solidFill>
                <a:effectLst/>
                <a:latin typeface="Open Sans" panose="020B0606030504020204" pitchFamily="34" charset="0"/>
              </a:rPr>
              <a:t>tägl. 10:00 – 22:00 Uhr</a:t>
            </a:r>
          </a:p>
        </p:txBody>
      </p:sp>
      <p:sp>
        <p:nvSpPr>
          <p:cNvPr id="39" name="TextBox 38">
            <a:extLst>
              <a:ext uri="{FF2B5EF4-FFF2-40B4-BE49-F238E27FC236}">
                <a16:creationId xmlns:a16="http://schemas.microsoft.com/office/drawing/2014/main" id="{3304BE4E-4B0D-457B-97BF-9E50C114957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43" name="TextBox 42">
            <a:extLst>
              <a:ext uri="{FF2B5EF4-FFF2-40B4-BE49-F238E27FC236}">
                <a16:creationId xmlns:a16="http://schemas.microsoft.com/office/drawing/2014/main" id="{1D2B2282-F5FC-498C-AB2A-84B6160BFEB9}"/>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45" name="TextBox 44">
            <a:extLst>
              <a:ext uri="{FF2B5EF4-FFF2-40B4-BE49-F238E27FC236}">
                <a16:creationId xmlns:a16="http://schemas.microsoft.com/office/drawing/2014/main" id="{7B23F6E2-FF18-41DF-B0C0-39082D7725F4}"/>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
        <p:nvSpPr>
          <p:cNvPr id="64" name="Rectangle 63">
            <a:extLst>
              <a:ext uri="{FF2B5EF4-FFF2-40B4-BE49-F238E27FC236}">
                <a16:creationId xmlns:a16="http://schemas.microsoft.com/office/drawing/2014/main" id="{0A46A496-9257-43F3-8AE7-0C972388AC0B}"/>
              </a:ext>
            </a:extLst>
          </p:cNvPr>
          <p:cNvSpPr/>
          <p:nvPr/>
        </p:nvSpPr>
        <p:spPr>
          <a:xfrm>
            <a:off x="1344343" y="-523038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65" name="TextBox 64">
            <a:extLst>
              <a:ext uri="{FF2B5EF4-FFF2-40B4-BE49-F238E27FC236}">
                <a16:creationId xmlns:a16="http://schemas.microsoft.com/office/drawing/2014/main" id="{132DBBB8-02E8-4BE7-AF69-26BB3BD7F4B3}"/>
              </a:ext>
            </a:extLst>
          </p:cNvPr>
          <p:cNvSpPr txBox="1"/>
          <p:nvPr/>
        </p:nvSpPr>
        <p:spPr>
          <a:xfrm>
            <a:off x="4306868" y="-5160654"/>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66" name="Rectangle: Rounded Corners 65">
            <a:extLst>
              <a:ext uri="{FF2B5EF4-FFF2-40B4-BE49-F238E27FC236}">
                <a16:creationId xmlns:a16="http://schemas.microsoft.com/office/drawing/2014/main" id="{6F708A42-7058-4CB1-9820-BF4F0CFCB2F4}"/>
              </a:ext>
            </a:extLst>
          </p:cNvPr>
          <p:cNvSpPr/>
          <p:nvPr/>
        </p:nvSpPr>
        <p:spPr>
          <a:xfrm>
            <a:off x="1344343" y="-5231967"/>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7" name="Rectangle 66">
            <a:extLst>
              <a:ext uri="{FF2B5EF4-FFF2-40B4-BE49-F238E27FC236}">
                <a16:creationId xmlns:a16="http://schemas.microsoft.com/office/drawing/2014/main" id="{4548D7CC-3BD6-4360-8FD3-1DEFF4B44D66}"/>
              </a:ext>
            </a:extLst>
          </p:cNvPr>
          <p:cNvSpPr/>
          <p:nvPr/>
        </p:nvSpPr>
        <p:spPr>
          <a:xfrm>
            <a:off x="1396930" y="-4583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1F35538B-3FDE-476D-BC6B-461D01EA3C2C}"/>
              </a:ext>
            </a:extLst>
          </p:cNvPr>
          <p:cNvSpPr/>
          <p:nvPr/>
        </p:nvSpPr>
        <p:spPr>
          <a:xfrm>
            <a:off x="1396930" y="-4324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BFE3DE2D-0E53-4A16-815C-DFC37DFE0EDC}"/>
              </a:ext>
            </a:extLst>
          </p:cNvPr>
          <p:cNvSpPr/>
          <p:nvPr/>
        </p:nvSpPr>
        <p:spPr>
          <a:xfrm>
            <a:off x="1396930" y="-4064644"/>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Rectangle 69">
            <a:extLst>
              <a:ext uri="{FF2B5EF4-FFF2-40B4-BE49-F238E27FC236}">
                <a16:creationId xmlns:a16="http://schemas.microsoft.com/office/drawing/2014/main" id="{2880C8CB-AA6D-4717-8087-9B97E15021B0}"/>
              </a:ext>
            </a:extLst>
          </p:cNvPr>
          <p:cNvSpPr/>
          <p:nvPr/>
        </p:nvSpPr>
        <p:spPr>
          <a:xfrm>
            <a:off x="1396930" y="-38064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1" name="Rectangle 70">
            <a:extLst>
              <a:ext uri="{FF2B5EF4-FFF2-40B4-BE49-F238E27FC236}">
                <a16:creationId xmlns:a16="http://schemas.microsoft.com/office/drawing/2014/main" id="{7F606F00-52FD-47D7-936A-9D4FC5EB6670}"/>
              </a:ext>
            </a:extLst>
          </p:cNvPr>
          <p:cNvSpPr/>
          <p:nvPr/>
        </p:nvSpPr>
        <p:spPr>
          <a:xfrm>
            <a:off x="1396930" y="-354522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2" name="Rectangle 71">
            <a:extLst>
              <a:ext uri="{FF2B5EF4-FFF2-40B4-BE49-F238E27FC236}">
                <a16:creationId xmlns:a16="http://schemas.microsoft.com/office/drawing/2014/main" id="{2BD8112C-C5E1-41EC-A58B-6C4D72F4AE05}"/>
              </a:ext>
            </a:extLst>
          </p:cNvPr>
          <p:cNvSpPr/>
          <p:nvPr/>
        </p:nvSpPr>
        <p:spPr>
          <a:xfrm>
            <a:off x="1396930" y="-328355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5D72C47E-5DAB-414B-9770-B19FFA3829C4}"/>
              </a:ext>
            </a:extLst>
          </p:cNvPr>
          <p:cNvSpPr/>
          <p:nvPr/>
        </p:nvSpPr>
        <p:spPr>
          <a:xfrm>
            <a:off x="1396930" y="-3025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64E0092B-31C3-43CC-ADAF-BA1C6944EA95}"/>
              </a:ext>
            </a:extLst>
          </p:cNvPr>
          <p:cNvSpPr/>
          <p:nvPr/>
        </p:nvSpPr>
        <p:spPr>
          <a:xfrm>
            <a:off x="1396930" y="-27661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5FAFE1E2-169C-44B8-9D97-71DBE73635D5}"/>
              </a:ext>
            </a:extLst>
          </p:cNvPr>
          <p:cNvSpPr/>
          <p:nvPr/>
        </p:nvSpPr>
        <p:spPr>
          <a:xfrm>
            <a:off x="1396930" y="-2508068"/>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35184DDA-A994-46A5-BA04-A6668D6813F7}"/>
              </a:ext>
            </a:extLst>
          </p:cNvPr>
          <p:cNvSpPr/>
          <p:nvPr/>
        </p:nvSpPr>
        <p:spPr>
          <a:xfrm>
            <a:off x="1396930" y="-22575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6635D87-8085-404E-958B-EA6B7401B08E}"/>
              </a:ext>
            </a:extLst>
          </p:cNvPr>
          <p:cNvSpPr/>
          <p:nvPr/>
        </p:nvSpPr>
        <p:spPr>
          <a:xfrm>
            <a:off x="1396930" y="-199817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3601AE7-0E2E-4CB6-9F8E-CD7DC4557826}"/>
              </a:ext>
            </a:extLst>
          </p:cNvPr>
          <p:cNvSpPr/>
          <p:nvPr/>
        </p:nvSpPr>
        <p:spPr>
          <a:xfrm>
            <a:off x="1396930" y="-173549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8315136C-7E85-4022-954E-D9FC9E125143}"/>
              </a:ext>
            </a:extLst>
          </p:cNvPr>
          <p:cNvSpPr/>
          <p:nvPr/>
        </p:nvSpPr>
        <p:spPr>
          <a:xfrm>
            <a:off x="1396930" y="-14785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A9C8C187-FC2F-4702-A857-2BA890FB0579}"/>
              </a:ext>
            </a:extLst>
          </p:cNvPr>
          <p:cNvSpPr/>
          <p:nvPr/>
        </p:nvSpPr>
        <p:spPr>
          <a:xfrm>
            <a:off x="1396930" y="-122164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9" name="Picture 88">
            <a:extLst>
              <a:ext uri="{FF2B5EF4-FFF2-40B4-BE49-F238E27FC236}">
                <a16:creationId xmlns:a16="http://schemas.microsoft.com/office/drawing/2014/main" id="{E0526986-4DA3-439D-A022-EEE36EB0C7E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09526" y="-4194354"/>
            <a:ext cx="2827965" cy="2827965"/>
          </a:xfrm>
          <a:prstGeom prst="rect">
            <a:avLst/>
          </a:prstGeom>
          <a:ln>
            <a:solidFill>
              <a:schemeClr val="tx1">
                <a:lumMod val="50000"/>
                <a:lumOff val="50000"/>
              </a:schemeClr>
            </a:solidFill>
          </a:ln>
        </p:spPr>
      </p:pic>
      <p:sp>
        <p:nvSpPr>
          <p:cNvPr id="90" name="TextBox 89">
            <a:extLst>
              <a:ext uri="{FF2B5EF4-FFF2-40B4-BE49-F238E27FC236}">
                <a16:creationId xmlns:a16="http://schemas.microsoft.com/office/drawing/2014/main" id="{4CE1170F-788E-412A-BE22-2BBA86AFEBCA}"/>
              </a:ext>
            </a:extLst>
          </p:cNvPr>
          <p:cNvSpPr txBox="1"/>
          <p:nvPr/>
        </p:nvSpPr>
        <p:spPr>
          <a:xfrm>
            <a:off x="7679711" y="-4518068"/>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91" name="Rectangle: Rounded Corners 90">
            <a:extLst>
              <a:ext uri="{FF2B5EF4-FFF2-40B4-BE49-F238E27FC236}">
                <a16:creationId xmlns:a16="http://schemas.microsoft.com/office/drawing/2014/main" id="{770CA7F9-9E05-4A1B-B7F4-2DAAB7156A47}"/>
              </a:ext>
            </a:extLst>
          </p:cNvPr>
          <p:cNvSpPr/>
          <p:nvPr/>
        </p:nvSpPr>
        <p:spPr>
          <a:xfrm>
            <a:off x="9633558" y="-151821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2" name="Rectangle: Rounded Corners 91">
            <a:extLst>
              <a:ext uri="{FF2B5EF4-FFF2-40B4-BE49-F238E27FC236}">
                <a16:creationId xmlns:a16="http://schemas.microsoft.com/office/drawing/2014/main" id="{E1D51343-4A24-4F78-A843-95C712E7F432}"/>
              </a:ext>
            </a:extLst>
          </p:cNvPr>
          <p:cNvSpPr/>
          <p:nvPr/>
        </p:nvSpPr>
        <p:spPr>
          <a:xfrm>
            <a:off x="9633558" y="-128119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93" name="Rectangle: Rounded Corners 92">
            <a:extLst>
              <a:ext uri="{FF2B5EF4-FFF2-40B4-BE49-F238E27FC236}">
                <a16:creationId xmlns:a16="http://schemas.microsoft.com/office/drawing/2014/main" id="{65F70AF0-2E3F-4AB7-BB9F-1763F5AA82A4}"/>
              </a:ext>
            </a:extLst>
          </p:cNvPr>
          <p:cNvSpPr/>
          <p:nvPr/>
        </p:nvSpPr>
        <p:spPr>
          <a:xfrm>
            <a:off x="9633558" y="-1761218"/>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mc:Choice xmlns:p159="http://schemas.microsoft.com/office/powerpoint/2015/09/main" Requires="p159">
      <p:transition spd="slow" advTm="2000">
        <p159:morph option="byObject"/>
      </p:transition>
    </mc:Choice>
    <mc:Fallback>
      <p:transition spd="slow" advTm="2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continue</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B655BCE8-6F09-4AA4-8AAE-DF39D5E486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2EDEA17D-9C26-45AC-8AD7-32B7650D881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88795097"/>
      </p:ext>
    </p:extLst>
  </p:cSld>
  <p:clrMapOvr>
    <a:masterClrMapping/>
  </p:clrMapOvr>
  <p:transition spd="slow" advTm="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Therapists</a:t>
            </a:r>
            <a:endParaRPr lang="en-DE" u="sng"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5337A019-CD4B-4EC0-8CB2-8248155405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420D4730-16BD-4103-B213-D75C88DD54F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41014265"/>
      </p:ext>
    </p:extLst>
  </p:cSld>
  <p:clrMapOvr>
    <a:masterClrMapping/>
  </p:clrMapOvr>
  <p:transition spd="slow" advClick="0" advTm="0">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76E3E8C-4BBB-4F74-9FCC-D49ED74D6CF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DA4CA74C-38AC-4DB0-8DD7-23F07FC8415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219979262"/>
      </p:ext>
    </p:extLst>
  </p:cSld>
  <p:clrMapOvr>
    <a:masterClrMapping/>
  </p:clrMapOvr>
  <p:transition spd="slow" advClick="0"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extBox 26">
            <a:extLst>
              <a:ext uri="{FF2B5EF4-FFF2-40B4-BE49-F238E27FC236}">
                <a16:creationId xmlns:a16="http://schemas.microsoft.com/office/drawing/2014/main" id="{A49171BE-7A77-45D4-9228-7CD84A7448D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8" name="TextBox 27">
            <a:extLst>
              <a:ext uri="{FF2B5EF4-FFF2-40B4-BE49-F238E27FC236}">
                <a16:creationId xmlns:a16="http://schemas.microsoft.com/office/drawing/2014/main" id="{F067F766-03CC-45B3-97B0-91E9CF15D72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9" name="Rectangle: Rounded Corners 28">
            <a:extLst>
              <a:ext uri="{FF2B5EF4-FFF2-40B4-BE49-F238E27FC236}">
                <a16:creationId xmlns:a16="http://schemas.microsoft.com/office/drawing/2014/main" id="{A4E61713-452A-4C5F-B57A-3FDCA350E40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29">
            <a:extLst>
              <a:ext uri="{FF2B5EF4-FFF2-40B4-BE49-F238E27FC236}">
                <a16:creationId xmlns:a16="http://schemas.microsoft.com/office/drawing/2014/main" id="{06A187FA-A0C2-46B2-BE17-C95F341A654E}"/>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1" name="Picture 30">
            <a:extLst>
              <a:ext uri="{FF2B5EF4-FFF2-40B4-BE49-F238E27FC236}">
                <a16:creationId xmlns:a16="http://schemas.microsoft.com/office/drawing/2014/main" id="{BA2BBE8E-B4F7-4902-A0F6-F48D6B18CF51}"/>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3" name="Rectangle 32">
            <a:extLst>
              <a:ext uri="{FF2B5EF4-FFF2-40B4-BE49-F238E27FC236}">
                <a16:creationId xmlns:a16="http://schemas.microsoft.com/office/drawing/2014/main" id="{276BD1CD-5A5E-458F-B49D-DC884E5FCC6C}"/>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8FEB43E0-D81D-4B4D-903B-4ACABCE84F6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61A51E4-A66B-4ACB-BEB4-B00AC1BEE4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84ACF552-97BB-49FC-8F7D-F80DB5A787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5D6AADD9-9FD1-40CD-A45D-CF7FBE8F2F7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14C51D04-F168-4793-854A-C1F53FF844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51536996-1C55-44AB-B429-33D81101AF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72DA892C-E9D0-4F03-9B7B-33C668B2B92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1" name="Rectangle 20">
            <a:extLst>
              <a:ext uri="{FF2B5EF4-FFF2-40B4-BE49-F238E27FC236}">
                <a16:creationId xmlns:a16="http://schemas.microsoft.com/office/drawing/2014/main" id="{8DF3DDD0-A6F7-403C-880C-BDBCE6AD37B6}"/>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Rounded Corners 50">
            <a:extLst>
              <a:ext uri="{FF2B5EF4-FFF2-40B4-BE49-F238E27FC236}">
                <a16:creationId xmlns:a16="http://schemas.microsoft.com/office/drawing/2014/main" id="{FA0B4C5A-36F0-4C7B-ADEC-430925998F45}"/>
              </a:ext>
            </a:extLst>
          </p:cNvPr>
          <p:cNvSpPr/>
          <p:nvPr/>
        </p:nvSpPr>
        <p:spPr>
          <a:xfrm>
            <a:off x="1158542" y="88340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2" name="Rectangle: Rounded Corners 51">
            <a:extLst>
              <a:ext uri="{FF2B5EF4-FFF2-40B4-BE49-F238E27FC236}">
                <a16:creationId xmlns:a16="http://schemas.microsoft.com/office/drawing/2014/main" id="{154D5D95-9BEB-4C93-B59B-9804704E0C3E}"/>
              </a:ext>
            </a:extLst>
          </p:cNvPr>
          <p:cNvSpPr/>
          <p:nvPr/>
        </p:nvSpPr>
        <p:spPr>
          <a:xfrm>
            <a:off x="3203680" y="88487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Rectangle: Rounded Corners 52">
            <a:extLst>
              <a:ext uri="{FF2B5EF4-FFF2-40B4-BE49-F238E27FC236}">
                <a16:creationId xmlns:a16="http://schemas.microsoft.com/office/drawing/2014/main" id="{FE90D6C5-2CC7-46F9-8CC9-5969ECE4941F}"/>
              </a:ext>
            </a:extLst>
          </p:cNvPr>
          <p:cNvSpPr/>
          <p:nvPr/>
        </p:nvSpPr>
        <p:spPr>
          <a:xfrm>
            <a:off x="1158542" y="79857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54" name="Rectangle: Rounded Corners 53">
            <a:extLst>
              <a:ext uri="{FF2B5EF4-FFF2-40B4-BE49-F238E27FC236}">
                <a16:creationId xmlns:a16="http://schemas.microsoft.com/office/drawing/2014/main" id="{E8C4DB62-1E98-491A-8CB7-8BDBAB7C8D50}"/>
              </a:ext>
            </a:extLst>
          </p:cNvPr>
          <p:cNvSpPr/>
          <p:nvPr/>
        </p:nvSpPr>
        <p:spPr>
          <a:xfrm>
            <a:off x="1158542" y="84006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89291917-62E0-445F-9937-A7C5469AE7BA}"/>
              </a:ext>
            </a:extLst>
          </p:cNvPr>
          <p:cNvSpPr/>
          <p:nvPr/>
        </p:nvSpPr>
        <p:spPr>
          <a:xfrm flipV="1">
            <a:off x="4881039" y="85106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6" name="Isosceles Triangle 55">
            <a:extLst>
              <a:ext uri="{FF2B5EF4-FFF2-40B4-BE49-F238E27FC236}">
                <a16:creationId xmlns:a16="http://schemas.microsoft.com/office/drawing/2014/main" id="{FF775326-4A6A-48BF-B108-CDF26E2B59D6}"/>
              </a:ext>
            </a:extLst>
          </p:cNvPr>
          <p:cNvSpPr/>
          <p:nvPr/>
        </p:nvSpPr>
        <p:spPr>
          <a:xfrm flipV="1">
            <a:off x="4881039" y="89587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Isosceles Triangle 56">
            <a:extLst>
              <a:ext uri="{FF2B5EF4-FFF2-40B4-BE49-F238E27FC236}">
                <a16:creationId xmlns:a16="http://schemas.microsoft.com/office/drawing/2014/main" id="{5514493A-5103-4BA7-A641-AFA75870C9BE}"/>
              </a:ext>
            </a:extLst>
          </p:cNvPr>
          <p:cNvSpPr/>
          <p:nvPr/>
        </p:nvSpPr>
        <p:spPr>
          <a:xfrm flipV="1">
            <a:off x="2838395" y="89587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8" name="Picture 57">
            <a:extLst>
              <a:ext uri="{FF2B5EF4-FFF2-40B4-BE49-F238E27FC236}">
                <a16:creationId xmlns:a16="http://schemas.microsoft.com/office/drawing/2014/main" id="{CB529748-4693-408A-B24B-93FA1C020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7983461"/>
            <a:ext cx="5419128" cy="4333874"/>
          </a:xfrm>
          <a:prstGeom prst="rect">
            <a:avLst/>
          </a:prstGeom>
          <a:ln>
            <a:noFill/>
          </a:ln>
          <a:effectLst>
            <a:outerShdw blurRad="190500" algn="tl" rotWithShape="0">
              <a:srgbClr val="000000">
                <a:alpha val="70000"/>
              </a:srgbClr>
            </a:outerShdw>
          </a:effectLst>
        </p:spPr>
      </p:pic>
      <p:pic>
        <p:nvPicPr>
          <p:cNvPr id="59" name="Picture 58">
            <a:extLst>
              <a:ext uri="{FF2B5EF4-FFF2-40B4-BE49-F238E27FC236}">
                <a16:creationId xmlns:a16="http://schemas.microsoft.com/office/drawing/2014/main" id="{4E305A61-4FAC-42DB-B864-853748CA0FF0}"/>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7985750"/>
            <a:ext cx="314252" cy="320050"/>
          </a:xfrm>
          <a:prstGeom prst="rect">
            <a:avLst/>
          </a:prstGeom>
        </p:spPr>
      </p:pic>
    </p:spTree>
    <p:extLst>
      <p:ext uri="{BB962C8B-B14F-4D97-AF65-F5344CB8AC3E}">
        <p14:creationId xmlns:p14="http://schemas.microsoft.com/office/powerpoint/2010/main" val="4224942039"/>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en-US" sz="1100" b="1" dirty="0">
                <a:solidFill>
                  <a:schemeClr val="bg1">
                    <a:lumMod val="95000"/>
                  </a:schemeClr>
                </a:solidFill>
              </a:rPr>
              <a:t>Sort by distance with address</a:t>
            </a:r>
            <a:endParaRPr lang="en-DE" sz="1100" b="1" dirty="0">
              <a:solidFill>
                <a:schemeClr val="bg1">
                  <a:lumMod val="95000"/>
                </a:schemeClr>
              </a:solidFill>
            </a:endParaRPr>
          </a:p>
        </p:txBody>
      </p:sp>
      <p:sp>
        <p:nvSpPr>
          <p:cNvPr id="67" name="Rectangle 66">
            <a:extLst>
              <a:ext uri="{FF2B5EF4-FFF2-40B4-BE49-F238E27FC236}">
                <a16:creationId xmlns:a16="http://schemas.microsoft.com/office/drawing/2014/main" id="{136F2849-EDE1-40F4-A68F-FD616FE595CF}"/>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D6FAC54D-E918-4A60-8702-1CFCEE1A59D2}"/>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9" name="Picture 68">
            <a:extLst>
              <a:ext uri="{FF2B5EF4-FFF2-40B4-BE49-F238E27FC236}">
                <a16:creationId xmlns:a16="http://schemas.microsoft.com/office/drawing/2014/main" id="{2CF30B02-45CE-48A4-98AB-872BB656D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70" name="Rectangle: Rounded Corners 69">
            <a:extLst>
              <a:ext uri="{FF2B5EF4-FFF2-40B4-BE49-F238E27FC236}">
                <a16:creationId xmlns:a16="http://schemas.microsoft.com/office/drawing/2014/main" id="{12A7EED5-AE65-45C9-9007-0BDF587E538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71" name="Rectangle: Rounded Corners 70">
            <a:extLst>
              <a:ext uri="{FF2B5EF4-FFF2-40B4-BE49-F238E27FC236}">
                <a16:creationId xmlns:a16="http://schemas.microsoft.com/office/drawing/2014/main" id="{9CE11158-D030-462E-BE99-C1A8AB9F910C}"/>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72" name="Rectangle: Rounded Corners 71">
            <a:extLst>
              <a:ext uri="{FF2B5EF4-FFF2-40B4-BE49-F238E27FC236}">
                <a16:creationId xmlns:a16="http://schemas.microsoft.com/office/drawing/2014/main" id="{748BAA64-F0A4-4A2D-8FDD-4444593E3222}"/>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3" name="Rectangle: Rounded Corners 72">
            <a:extLst>
              <a:ext uri="{FF2B5EF4-FFF2-40B4-BE49-F238E27FC236}">
                <a16:creationId xmlns:a16="http://schemas.microsoft.com/office/drawing/2014/main" id="{3BBA8296-53E4-4818-A26D-44BDA2372800}"/>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4" name="Rectangle: Rounded Corners 73">
            <a:extLst>
              <a:ext uri="{FF2B5EF4-FFF2-40B4-BE49-F238E27FC236}">
                <a16:creationId xmlns:a16="http://schemas.microsoft.com/office/drawing/2014/main" id="{8D6EE736-4BFE-4280-92B7-7FC93FD29078}"/>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6" name="Rectangle: Rounded Corners 75">
            <a:extLst>
              <a:ext uri="{FF2B5EF4-FFF2-40B4-BE49-F238E27FC236}">
                <a16:creationId xmlns:a16="http://schemas.microsoft.com/office/drawing/2014/main" id="{F54F7AF4-3801-4353-9B76-39947E8637E0}"/>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7" name="Rectangle: Rounded Corners 76">
            <a:extLst>
              <a:ext uri="{FF2B5EF4-FFF2-40B4-BE49-F238E27FC236}">
                <a16:creationId xmlns:a16="http://schemas.microsoft.com/office/drawing/2014/main" id="{69771CA5-4AAA-4D64-AF2C-F384E62B3C88}"/>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8" name="Rectangle: Rounded Corners 77">
            <a:extLst>
              <a:ext uri="{FF2B5EF4-FFF2-40B4-BE49-F238E27FC236}">
                <a16:creationId xmlns:a16="http://schemas.microsoft.com/office/drawing/2014/main" id="{6A981B77-09E4-4CF7-B29B-8CEDD7DD7C25}"/>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9" name="Picture 78">
            <a:extLst>
              <a:ext uri="{FF2B5EF4-FFF2-40B4-BE49-F238E27FC236}">
                <a16:creationId xmlns:a16="http://schemas.microsoft.com/office/drawing/2014/main" id="{E97F1AB5-550A-4C0B-8B51-CC646D4F7B63}"/>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80" name="Picture 79">
            <a:extLst>
              <a:ext uri="{FF2B5EF4-FFF2-40B4-BE49-F238E27FC236}">
                <a16:creationId xmlns:a16="http://schemas.microsoft.com/office/drawing/2014/main" id="{B3550EC6-5758-4B18-AFA4-349F588736C6}"/>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81" name="Picture 80">
            <a:extLst>
              <a:ext uri="{FF2B5EF4-FFF2-40B4-BE49-F238E27FC236}">
                <a16:creationId xmlns:a16="http://schemas.microsoft.com/office/drawing/2014/main" id="{9A73D8ED-E8E9-48DF-B3A4-E3CF46E23C33}"/>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82" name="Picture 81">
            <a:extLst>
              <a:ext uri="{FF2B5EF4-FFF2-40B4-BE49-F238E27FC236}">
                <a16:creationId xmlns:a16="http://schemas.microsoft.com/office/drawing/2014/main" id="{B89B480E-6F6F-4BC7-950A-0072539AE7D9}"/>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3" name="Picture 82">
            <a:extLst>
              <a:ext uri="{FF2B5EF4-FFF2-40B4-BE49-F238E27FC236}">
                <a16:creationId xmlns:a16="http://schemas.microsoft.com/office/drawing/2014/main" id="{094E1EE3-521B-4664-AE26-9B00CC4233E1}"/>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5" name="Picture 84">
            <a:extLst>
              <a:ext uri="{FF2B5EF4-FFF2-40B4-BE49-F238E27FC236}">
                <a16:creationId xmlns:a16="http://schemas.microsoft.com/office/drawing/2014/main" id="{A419E562-6A67-4632-B7AC-D276C0F0F9D7}"/>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6" name="Picture 85">
            <a:extLst>
              <a:ext uri="{FF2B5EF4-FFF2-40B4-BE49-F238E27FC236}">
                <a16:creationId xmlns:a16="http://schemas.microsoft.com/office/drawing/2014/main" id="{FA4F54DC-4227-48BD-ABC2-DA01F3B815DD}"/>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7" name="Picture 86">
            <a:extLst>
              <a:ext uri="{FF2B5EF4-FFF2-40B4-BE49-F238E27FC236}">
                <a16:creationId xmlns:a16="http://schemas.microsoft.com/office/drawing/2014/main" id="{768AA194-524F-493A-8141-EB67E6FC773A}"/>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8" name="TextBox 87">
            <a:extLst>
              <a:ext uri="{FF2B5EF4-FFF2-40B4-BE49-F238E27FC236}">
                <a16:creationId xmlns:a16="http://schemas.microsoft.com/office/drawing/2014/main" id="{9471E7D8-9DD0-4253-A2ED-BF813EBE93F3}"/>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9" name="TextBox 88">
            <a:extLst>
              <a:ext uri="{FF2B5EF4-FFF2-40B4-BE49-F238E27FC236}">
                <a16:creationId xmlns:a16="http://schemas.microsoft.com/office/drawing/2014/main" id="{4F13F588-C803-478D-A2B1-97963F734F3E}"/>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0" name="TextBox 89">
            <a:extLst>
              <a:ext uri="{FF2B5EF4-FFF2-40B4-BE49-F238E27FC236}">
                <a16:creationId xmlns:a16="http://schemas.microsoft.com/office/drawing/2014/main" id="{5357A76F-DC07-4474-B933-477A3A68E4AF}"/>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1" name="TextBox 90">
            <a:extLst>
              <a:ext uri="{FF2B5EF4-FFF2-40B4-BE49-F238E27FC236}">
                <a16:creationId xmlns:a16="http://schemas.microsoft.com/office/drawing/2014/main" id="{2F72805B-4DDA-407C-ACF1-19D3A628D3E0}"/>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2" name="Rectangle 3">
            <a:extLst>
              <a:ext uri="{FF2B5EF4-FFF2-40B4-BE49-F238E27FC236}">
                <a16:creationId xmlns:a16="http://schemas.microsoft.com/office/drawing/2014/main" id="{D0382CD3-9504-4EEE-A9B5-B27FCB10810F}"/>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3" name="TextBox 92">
            <a:extLst>
              <a:ext uri="{FF2B5EF4-FFF2-40B4-BE49-F238E27FC236}">
                <a16:creationId xmlns:a16="http://schemas.microsoft.com/office/drawing/2014/main" id="{A23948E7-F9E5-44DD-B660-C96AC9675C2D}"/>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4" name="TextBox 93">
            <a:extLst>
              <a:ext uri="{FF2B5EF4-FFF2-40B4-BE49-F238E27FC236}">
                <a16:creationId xmlns:a16="http://schemas.microsoft.com/office/drawing/2014/main" id="{D1674BD5-C63C-48FD-8F60-B6AC450C88BD}"/>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5" name="TextBox 94">
            <a:extLst>
              <a:ext uri="{FF2B5EF4-FFF2-40B4-BE49-F238E27FC236}">
                <a16:creationId xmlns:a16="http://schemas.microsoft.com/office/drawing/2014/main" id="{B2464069-E8F9-4E07-A2CD-560F61D342F5}"/>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6" name="TextBox 95">
            <a:extLst>
              <a:ext uri="{FF2B5EF4-FFF2-40B4-BE49-F238E27FC236}">
                <a16:creationId xmlns:a16="http://schemas.microsoft.com/office/drawing/2014/main" id="{6D8F99E8-E325-48D7-A274-0755B7D94617}"/>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7" name="TextBox 96">
            <a:extLst>
              <a:ext uri="{FF2B5EF4-FFF2-40B4-BE49-F238E27FC236}">
                <a16:creationId xmlns:a16="http://schemas.microsoft.com/office/drawing/2014/main" id="{2A7C0494-8880-4E85-8079-88F684D19C08}"/>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103" name="Picture 102">
            <a:extLst>
              <a:ext uri="{FF2B5EF4-FFF2-40B4-BE49-F238E27FC236}">
                <a16:creationId xmlns:a16="http://schemas.microsoft.com/office/drawing/2014/main" id="{A61AFDB0-99AD-4609-83A8-D22847D6807F}"/>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104" name="Rectangle: Rounded Corners 103">
            <a:extLst>
              <a:ext uri="{FF2B5EF4-FFF2-40B4-BE49-F238E27FC236}">
                <a16:creationId xmlns:a16="http://schemas.microsoft.com/office/drawing/2014/main" id="{C55E0CB9-676C-4C34-8C93-FBF4B89B7C6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105" name="Picture 104">
            <a:extLst>
              <a:ext uri="{FF2B5EF4-FFF2-40B4-BE49-F238E27FC236}">
                <a16:creationId xmlns:a16="http://schemas.microsoft.com/office/drawing/2014/main" id="{0E83D48D-BA12-4FFE-9852-04755E02426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9" name="Rectangle 108">
            <a:extLst>
              <a:ext uri="{FF2B5EF4-FFF2-40B4-BE49-F238E27FC236}">
                <a16:creationId xmlns:a16="http://schemas.microsoft.com/office/drawing/2014/main" id="{5B18A348-C07B-472A-8A7A-9723AB8187C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A1C436A8-9ED3-4D2B-812F-6A33AAC9D36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52">
            <a:extLst>
              <a:ext uri="{FF2B5EF4-FFF2-40B4-BE49-F238E27FC236}">
                <a16:creationId xmlns:a16="http://schemas.microsoft.com/office/drawing/2014/main" id="{8F3B2637-9A67-41A7-943A-028CF194470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0" name="Rectangle: Rounded Corners 59">
            <a:extLst>
              <a:ext uri="{FF2B5EF4-FFF2-40B4-BE49-F238E27FC236}">
                <a16:creationId xmlns:a16="http://schemas.microsoft.com/office/drawing/2014/main" id="{DEEA4BA9-3CB8-4119-BEAB-672370DBC34A}"/>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61" name="Rectangle: Rounded Corners 60">
            <a:extLst>
              <a:ext uri="{FF2B5EF4-FFF2-40B4-BE49-F238E27FC236}">
                <a16:creationId xmlns:a16="http://schemas.microsoft.com/office/drawing/2014/main" id="{EC396A59-E902-4F9E-A5E3-2964A4DC72A7}"/>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62" name="Isosceles Triangle 61">
            <a:extLst>
              <a:ext uri="{FF2B5EF4-FFF2-40B4-BE49-F238E27FC236}">
                <a16:creationId xmlns:a16="http://schemas.microsoft.com/office/drawing/2014/main" id="{A55DB089-FD08-46D3-BE26-1D0B18A0283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29CB3CEC-ADF9-4090-AD2C-A747D76FE41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65" name="Isosceles Triangle 64">
            <a:extLst>
              <a:ext uri="{FF2B5EF4-FFF2-40B4-BE49-F238E27FC236}">
                <a16:creationId xmlns:a16="http://schemas.microsoft.com/office/drawing/2014/main" id="{44CBF284-2503-4D91-8E5A-E74929F3F32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FBAE530A-18CF-431E-B23C-8FEAC60E1ED0}"/>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75" name="Isosceles Triangle 74">
            <a:extLst>
              <a:ext uri="{FF2B5EF4-FFF2-40B4-BE49-F238E27FC236}">
                <a16:creationId xmlns:a16="http://schemas.microsoft.com/office/drawing/2014/main" id="{14BE936A-0C26-4A69-962F-A23C021EF1DF}"/>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4" name="Rectangle: Rounded Corners 83">
            <a:extLst>
              <a:ext uri="{FF2B5EF4-FFF2-40B4-BE49-F238E27FC236}">
                <a16:creationId xmlns:a16="http://schemas.microsoft.com/office/drawing/2014/main" id="{0A73D703-D512-4A6D-A733-22EDD3C158A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8" name="Isosceles Triangle 97">
            <a:extLst>
              <a:ext uri="{FF2B5EF4-FFF2-40B4-BE49-F238E27FC236}">
                <a16:creationId xmlns:a16="http://schemas.microsoft.com/office/drawing/2014/main" id="{A5F86AD2-2CE9-496B-AEC6-4CD6633E7FEC}"/>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5759161"/>
      </p:ext>
    </p:extLst>
  </p:cSld>
  <p:clrMapOvr>
    <a:masterClrMapping/>
  </p:clrMapOvr>
  <p:transition spd="slow"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solidFill>
                  <a:schemeClr val="bg1">
                    <a:lumMod val="95000"/>
                  </a:schemeClr>
                </a:solidFill>
              </a:rPr>
              <a:t>|</a:t>
            </a:r>
            <a:endParaRPr lang="en-DE" sz="1100" b="1" dirty="0">
              <a:solidFill>
                <a:schemeClr val="bg1">
                  <a:lumMod val="95000"/>
                </a:schemeClr>
              </a:solidFill>
            </a:endParaRP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50349854"/>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43398977"/>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39850088"/>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0521432"/>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31731917"/>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05144500"/>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000294"/>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05059247"/>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3310565"/>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6"/>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92153845"/>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8242899"/>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82814585"/>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10728408"/>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3888664"/>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a:t>
            </a: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835300"/>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47675476"/>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31404828"/>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23826548"/>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58652"/>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pic>
        <p:nvPicPr>
          <p:cNvPr id="31" name="Picture 30">
            <a:extLst>
              <a:ext uri="{FF2B5EF4-FFF2-40B4-BE49-F238E27FC236}">
                <a16:creationId xmlns:a16="http://schemas.microsoft.com/office/drawing/2014/main" id="{331E2B11-88FB-4BEA-98E9-0CA3C2F40BC5}"/>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7" name="Rectangle 36">
            <a:extLst>
              <a:ext uri="{FF2B5EF4-FFF2-40B4-BE49-F238E27FC236}">
                <a16:creationId xmlns:a16="http://schemas.microsoft.com/office/drawing/2014/main" id="{0DAFAFBD-349A-41BF-B1A7-90BE17A533A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403B132C-1468-4A60-906A-473D6F5F94E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D5077A70-D7CF-4F90-9356-2125E851DF7C}"/>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2699050138"/>
      </p:ext>
    </p:extLst>
  </p:cSld>
  <p:clrMapOvr>
    <a:masterClrMapping/>
  </p:clrMapOvr>
  <p:transition spd="slow" advClick="0" advTm="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3996824"/>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15026170"/>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4183322"/>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32222115"/>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7568172"/>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01469983"/>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50724629"/>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86016317"/>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448090"/>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09085523"/>
      </p:ext>
    </p:extLst>
  </p:cSld>
  <p:clrMapOvr>
    <a:masterClrMapping/>
  </p:clrMapOvr>
  <mc:AlternateContent xmlns:mc="http://schemas.openxmlformats.org/markup-compatibility/2006">
    <mc:Choice xmlns:p14="http://schemas.microsoft.com/office/powerpoint/2010/main" Requires="p14">
      <p:transition p14:dur="10" advClick="0" advTm="0">
        <p:fade/>
      </p:transition>
    </mc:Choice>
    <mc:Fallback>
      <p:transition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7323E3A7-1AC9-4000-B5E7-212C0E8A1FDA}"/>
              </a:ext>
            </a:extLst>
          </p:cNvPr>
          <p:cNvSpPr/>
          <p:nvPr/>
        </p:nvSpPr>
        <p:spPr>
          <a:xfrm>
            <a:off x="1158542" y="2700882"/>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7" name="Rectangle 36">
            <a:extLst>
              <a:ext uri="{FF2B5EF4-FFF2-40B4-BE49-F238E27FC236}">
                <a16:creationId xmlns:a16="http://schemas.microsoft.com/office/drawing/2014/main" id="{CDD90BC9-5377-4177-80B8-5CC64B4014A6}"/>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39" name="Picture 38">
            <a:extLst>
              <a:ext uri="{FF2B5EF4-FFF2-40B4-BE49-F238E27FC236}">
                <a16:creationId xmlns:a16="http://schemas.microsoft.com/office/drawing/2014/main" id="{ED071B18-91A4-4EF6-93C0-9AC1F24F6973}"/>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0" name="Rectangle 39">
            <a:extLst>
              <a:ext uri="{FF2B5EF4-FFF2-40B4-BE49-F238E27FC236}">
                <a16:creationId xmlns:a16="http://schemas.microsoft.com/office/drawing/2014/main" id="{EC44B4C0-7891-47C9-B36B-2351FC34A3E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3" name="Rectangle 42">
            <a:extLst>
              <a:ext uri="{FF2B5EF4-FFF2-40B4-BE49-F238E27FC236}">
                <a16:creationId xmlns:a16="http://schemas.microsoft.com/office/drawing/2014/main" id="{6E330D13-BD27-43A7-9FAF-F3B64A51C36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5059F9EC-89E3-4699-8283-C1E5922D308B}"/>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2021683783"/>
      </p:ext>
    </p:extLst>
  </p:cSld>
  <p:clrMapOvr>
    <a:masterClrMapping/>
  </p:clrMapOvr>
  <p:transition spd="slow" advClick="0" advTm="0">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64558749"/>
      </p:ext>
    </p:extLst>
  </p:cSld>
  <p:clrMapOvr>
    <a:masterClrMapping/>
  </p:clrMapOvr>
  <p:transition spd="slow" advClick="0" advTm="0">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4710065"/>
      </p:ext>
    </p:extLst>
  </p:cSld>
  <p:clrMapOvr>
    <a:masterClrMapping/>
  </p:clrMapOvr>
  <p:transition spd="slow" advClick="0" advTm="0">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56667126"/>
      </p:ext>
    </p:extLst>
  </p:cSld>
  <p:clrMapOvr>
    <a:masterClrMapping/>
  </p:clrMapOvr>
  <p:transition spd="slow" advClick="0" advTm="0">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8EFE097F-3279-4686-9B4D-19FAAD4756B0}"/>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1E8FA5A2-8244-4E9E-879A-3DF6A77D84A6}"/>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BE69E908-E717-4E68-9B60-9BD281E75F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Rounded Corners 75">
            <a:extLst>
              <a:ext uri="{FF2B5EF4-FFF2-40B4-BE49-F238E27FC236}">
                <a16:creationId xmlns:a16="http://schemas.microsoft.com/office/drawing/2014/main" id="{403E2C2E-54D8-4992-9006-EB61356FD23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78" name="Isosceles Triangle 77">
            <a:extLst>
              <a:ext uri="{FF2B5EF4-FFF2-40B4-BE49-F238E27FC236}">
                <a16:creationId xmlns:a16="http://schemas.microsoft.com/office/drawing/2014/main" id="{BB003DCE-7B64-4D6F-B106-21310E3540C9}"/>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09CF2A0E-2C62-4D2E-90AD-23EE4AD3B01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544C1610-5D4D-4EEC-9806-1B45BB05366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2" name="Rectangle: Rounded Corners 81">
            <a:extLst>
              <a:ext uri="{FF2B5EF4-FFF2-40B4-BE49-F238E27FC236}">
                <a16:creationId xmlns:a16="http://schemas.microsoft.com/office/drawing/2014/main" id="{288F4512-DF74-4BB0-9BF0-323DB8E7667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194EDAB1-1EED-4BD2-A937-565C0369325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428160"/>
      </p:ext>
    </p:extLst>
  </p:cSld>
  <p:clrMapOvr>
    <a:masterClrMapping/>
  </p:clrMapOvr>
  <p:transition spd="slow" advTm="0">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935859601"/>
      </p:ext>
    </p:extLst>
  </p:cSld>
  <p:clrMapOvr>
    <a:masterClrMapping/>
  </p:clrMapOvr>
  <p:transition spd="slow" advClick="0" advTm="0">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478155863"/>
      </p:ext>
    </p:extLst>
  </p:cSld>
  <p:clrMapOvr>
    <a:masterClrMapping/>
  </p:clrMapOvr>
  <p:transition spd="slow" advClick="0" advTm="0">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15405690"/>
      </p:ext>
    </p:extLst>
  </p:cSld>
  <p:clrMapOvr>
    <a:masterClrMapping/>
  </p:clrMapOvr>
  <p:transition spd="slow" advClick="0" advTm="0">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14750051"/>
      </p:ext>
    </p:extLst>
  </p:cSld>
  <p:clrMapOvr>
    <a:masterClrMapping/>
  </p:clrMapOvr>
  <p:transition spd="slow" advTm="0">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4" name="Rectangle: Rounded Corners 63">
            <a:extLst>
              <a:ext uri="{FF2B5EF4-FFF2-40B4-BE49-F238E27FC236}">
                <a16:creationId xmlns:a16="http://schemas.microsoft.com/office/drawing/2014/main" id="{78D563B8-5B7F-45D1-8A57-F107780E5C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5024350" y="1933463"/>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3" name="Rectangle 62">
            <a:extLst>
              <a:ext uri="{FF2B5EF4-FFF2-40B4-BE49-F238E27FC236}">
                <a16:creationId xmlns:a16="http://schemas.microsoft.com/office/drawing/2014/main" id="{8AAADCEB-BCE7-4230-9007-66C3DEBDDABF}"/>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80284616"/>
      </p:ext>
    </p:extLst>
  </p:cSld>
  <p:clrMapOvr>
    <a:masterClrMapping/>
  </p:clrMapOvr>
  <p:transition spd="slow" advClick="0"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1963661"/>
            <a:ext cx="5419128" cy="4333874"/>
          </a:xfrm>
          <a:prstGeom prst="rect">
            <a:avLst/>
          </a:prstGeom>
          <a:ln>
            <a:noFill/>
          </a:ln>
          <a:effectLst>
            <a:outerShdw blurRad="190500" algn="tl" rotWithShape="0">
              <a:srgbClr val="000000">
                <a:alpha val="70000"/>
              </a:srgbClr>
            </a:outerShdw>
          </a:effectLst>
        </p:spPr>
      </p:pic>
      <p:sp>
        <p:nvSpPr>
          <p:cNvPr id="31" name="Rectangle 30">
            <a:extLst>
              <a:ext uri="{FF2B5EF4-FFF2-40B4-BE49-F238E27FC236}">
                <a16:creationId xmlns:a16="http://schemas.microsoft.com/office/drawing/2014/main" id="{7323E3A7-1AC9-4000-B5E7-212C0E8A1FDA}"/>
              </a:ext>
            </a:extLst>
          </p:cNvPr>
          <p:cNvSpPr/>
          <p:nvPr/>
        </p:nvSpPr>
        <p:spPr>
          <a:xfrm>
            <a:off x="1158542" y="2700882"/>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7" name="Rectangle 36">
            <a:extLst>
              <a:ext uri="{FF2B5EF4-FFF2-40B4-BE49-F238E27FC236}">
                <a16:creationId xmlns:a16="http://schemas.microsoft.com/office/drawing/2014/main" id="{CDD90BC9-5377-4177-80B8-5CC64B4014A6}"/>
              </a:ext>
            </a:extLst>
          </p:cNvPr>
          <p:cNvSpPr/>
          <p:nvPr/>
        </p:nvSpPr>
        <p:spPr>
          <a:xfrm>
            <a:off x="1158542" y="2940746"/>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39" name="Picture 38">
            <a:extLst>
              <a:ext uri="{FF2B5EF4-FFF2-40B4-BE49-F238E27FC236}">
                <a16:creationId xmlns:a16="http://schemas.microsoft.com/office/drawing/2014/main" id="{CD8D6995-DB1C-4DAE-8935-1C723B7E3E49}"/>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0" name="Rectangle 39">
            <a:extLst>
              <a:ext uri="{FF2B5EF4-FFF2-40B4-BE49-F238E27FC236}">
                <a16:creationId xmlns:a16="http://schemas.microsoft.com/office/drawing/2014/main" id="{B62DB852-D565-4209-83DC-ADCE02A9597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3" name="Rectangle 42">
            <a:extLst>
              <a:ext uri="{FF2B5EF4-FFF2-40B4-BE49-F238E27FC236}">
                <a16:creationId xmlns:a16="http://schemas.microsoft.com/office/drawing/2014/main" id="{D56A4B38-7FB4-4BE9-9512-D1F97FDBAA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AC275DB-AABA-4D54-8567-CB83D61CA438}"/>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2834358479"/>
      </p:ext>
    </p:extLst>
  </p:cSld>
  <p:clrMapOvr>
    <a:masterClrMapping/>
  </p:clrMapOvr>
  <p:transition spd="slow" advClick="0" advTm="0">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9" name="Rectangle 68">
            <a:extLst>
              <a:ext uri="{FF2B5EF4-FFF2-40B4-BE49-F238E27FC236}">
                <a16:creationId xmlns:a16="http://schemas.microsoft.com/office/drawing/2014/main" id="{1557F6A3-9ACF-4D6D-B92A-59F69AB1437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68C081C4-4015-4F6C-8A4A-9401A886B2A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F7A7F4AE-9A8F-40CB-B166-EFBC649331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6" name="Rectangle: Rounded Corners 85">
            <a:extLst>
              <a:ext uri="{FF2B5EF4-FFF2-40B4-BE49-F238E27FC236}">
                <a16:creationId xmlns:a16="http://schemas.microsoft.com/office/drawing/2014/main" id="{34A125D0-D1FE-48A2-BECC-7C145617997E}"/>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58FD06AA-B8C0-4FF5-9F28-659A35F0F7E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Rounded Corners 88">
            <a:extLst>
              <a:ext uri="{FF2B5EF4-FFF2-40B4-BE49-F238E27FC236}">
                <a16:creationId xmlns:a16="http://schemas.microsoft.com/office/drawing/2014/main" id="{521BFC25-77F2-4AF3-B9BF-58DBA4165BE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191ADE0F-BB9F-444D-B565-94BE5F56659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18D51AD0-EB58-43CD-B3E4-8849194CC1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F4B1C788-276D-4ED4-8C9B-36C1D025B80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8" name="Rectangle: Rounded Corners 97">
            <a:extLst>
              <a:ext uri="{FF2B5EF4-FFF2-40B4-BE49-F238E27FC236}">
                <a16:creationId xmlns:a16="http://schemas.microsoft.com/office/drawing/2014/main" id="{BA7A70AE-C4BB-4889-AE08-90AF73DEB63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05616512-9191-41C2-81D8-4E32B0C5639A}"/>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49B85134-28B7-4983-AF0F-18BEAD1EB29D}"/>
              </a:ext>
            </a:extLst>
          </p:cNvPr>
          <p:cNvSpPr/>
          <p:nvPr/>
        </p:nvSpPr>
        <p:spPr>
          <a:xfrm>
            <a:off x="5024350" y="1933463"/>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100" name="Rectangle 99">
            <a:extLst>
              <a:ext uri="{FF2B5EF4-FFF2-40B4-BE49-F238E27FC236}">
                <a16:creationId xmlns:a16="http://schemas.microsoft.com/office/drawing/2014/main" id="{E4A6E92E-A68F-4CC1-8A74-EAE63BF783C8}"/>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101" name="Rectangle 100">
            <a:extLst>
              <a:ext uri="{FF2B5EF4-FFF2-40B4-BE49-F238E27FC236}">
                <a16:creationId xmlns:a16="http://schemas.microsoft.com/office/drawing/2014/main" id="{A5B04CD8-29F5-4438-860F-4D11DB569576}"/>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7" name="Rectangle: Rounded Corners 86">
            <a:extLst>
              <a:ext uri="{FF2B5EF4-FFF2-40B4-BE49-F238E27FC236}">
                <a16:creationId xmlns:a16="http://schemas.microsoft.com/office/drawing/2014/main" id="{D8D2C3EE-7F37-4D35-A6A3-2740CE3EE12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176280702"/>
      </p:ext>
    </p:extLst>
  </p:cSld>
  <p:clrMapOvr>
    <a:masterClrMapping/>
  </p:clrMapOvr>
  <p:transition spd="slow" advClick="0" advTm="0">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49357583"/>
      </p:ext>
    </p:extLst>
  </p:cSld>
  <p:clrMapOvr>
    <a:masterClrMapping/>
  </p:clrMapOvr>
  <p:transition spd="slow" advTm="0">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57478952"/>
      </p:ext>
    </p:extLst>
  </p:cSld>
  <p:clrMapOvr>
    <a:masterClrMapping/>
  </p:clrMapOvr>
  <p:transition spd="slow" advTm="0">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mc:Choice xmlns:p159="http://schemas.microsoft.com/office/powerpoint/2015/09/main" Requires="p159">
      <p:transition spd="slow" advTm="0">
        <p159:morph option="byObject"/>
      </p:transition>
    </mc:Choice>
    <mc:Fallback>
      <p:transition spd="slow"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5296382"/>
      </p:ext>
    </p:extLst>
  </p:cSld>
  <p:clrMapOvr>
    <a:masterClrMapping/>
  </p:clrMapOvr>
  <p:transition spd="slow" advClick="0" advTm="0">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814272"/>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3203680" y="2828953"/>
            <a:ext cx="1978358"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9659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sp>
        <p:nvSpPr>
          <p:cNvPr id="33" name="Rectangle: Rounded Corners 32">
            <a:extLst>
              <a:ext uri="{FF2B5EF4-FFF2-40B4-BE49-F238E27FC236}">
                <a16:creationId xmlns:a16="http://schemas.microsoft.com/office/drawing/2014/main" id="{05600F48-1D22-446A-835B-C0B9A9A61E42}"/>
              </a:ext>
            </a:extLst>
          </p:cNvPr>
          <p:cNvSpPr/>
          <p:nvPr/>
        </p:nvSpPr>
        <p:spPr>
          <a:xfrm>
            <a:off x="1158542" y="23808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24908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Isosceles Triangle 33">
            <a:extLst>
              <a:ext uri="{FF2B5EF4-FFF2-40B4-BE49-F238E27FC236}">
                <a16:creationId xmlns:a16="http://schemas.microsoft.com/office/drawing/2014/main" id="{27CEB3BA-85E6-4146-B02C-78FC556CCA1D}"/>
              </a:ext>
            </a:extLst>
          </p:cNvPr>
          <p:cNvSpPr/>
          <p:nvPr/>
        </p:nvSpPr>
        <p:spPr>
          <a:xfrm flipV="1">
            <a:off x="4881039"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2838395" y="2938970"/>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1" name="Picture 30">
            <a:extLst>
              <a:ext uri="{FF2B5EF4-FFF2-40B4-BE49-F238E27FC236}">
                <a16:creationId xmlns:a16="http://schemas.microsoft.com/office/drawing/2014/main" id="{2B792804-66E3-4E1B-8C2F-4B401E83A0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7323" y="1963661"/>
            <a:ext cx="5419128" cy="4333875"/>
          </a:xfrm>
          <a:prstGeom prst="rect">
            <a:avLst/>
          </a:prstGeom>
          <a:ln>
            <a:noFill/>
          </a:ln>
          <a:effectLst>
            <a:outerShdw blurRad="190500" algn="tl" rotWithShape="0">
              <a:srgbClr val="000000">
                <a:alpha val="70000"/>
              </a:srgbClr>
            </a:outerShdw>
          </a:effectLst>
        </p:spPr>
      </p:pic>
      <p:pic>
        <p:nvPicPr>
          <p:cNvPr id="37" name="Picture 36">
            <a:extLst>
              <a:ext uri="{FF2B5EF4-FFF2-40B4-BE49-F238E27FC236}">
                <a16:creationId xmlns:a16="http://schemas.microsoft.com/office/drawing/2014/main" id="{B9BE0FA9-9016-4ED8-8D46-C8DEDA415D83}"/>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965950"/>
            <a:ext cx="314252" cy="320050"/>
          </a:xfrm>
          <a:prstGeom prst="rect">
            <a:avLst/>
          </a:prstGeom>
        </p:spPr>
      </p:pic>
      <p:sp>
        <p:nvSpPr>
          <p:cNvPr id="36" name="Rectangle 35">
            <a:extLst>
              <a:ext uri="{FF2B5EF4-FFF2-40B4-BE49-F238E27FC236}">
                <a16:creationId xmlns:a16="http://schemas.microsoft.com/office/drawing/2014/main" id="{795BC2EB-58E1-475F-8577-D9ECF1F4FA9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79D5F265-5234-4C9E-9C36-29657A52FDE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B88108CE-FACE-4DD4-BBE2-9E9C2A343C23}"/>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Tree>
    <p:extLst>
      <p:ext uri="{BB962C8B-B14F-4D97-AF65-F5344CB8AC3E}">
        <p14:creationId xmlns:p14="http://schemas.microsoft.com/office/powerpoint/2010/main" val="1667041274"/>
      </p:ext>
    </p:extLst>
  </p:cSld>
  <p:clrMapOvr>
    <a:masterClrMapping/>
  </p:clrMapOvr>
  <p:transition spd="slow" advTm="0">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142781588"/>
      </p:ext>
    </p:extLst>
  </p:cSld>
  <p:clrMapOvr>
    <a:masterClrMapping/>
  </p:clrMapOvr>
  <p:transition spd="slow" advClick="0" advTm="0">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mc:Choice xmlns:p159="http://schemas.microsoft.com/office/powerpoint/2015/09/main" Requires="p159">
      <p:transition spd="slow" advClick="0" advTm="0">
        <p159:morph option="byObject"/>
      </p:transition>
    </mc:Choice>
    <mc:Fallback>
      <p:transition spd="slow" advClick="0"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99ED033B-527B-4B1A-86C3-E7B3162FB2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2" name="Rectangle 11">
            <a:extLst>
              <a:ext uri="{FF2B5EF4-FFF2-40B4-BE49-F238E27FC236}">
                <a16:creationId xmlns:a16="http://schemas.microsoft.com/office/drawing/2014/main" id="{7723704C-93A2-41D3-9F7B-56B7EC86745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5663987"/>
      </p:ext>
    </p:extLst>
  </p:cSld>
  <p:clrMapOvr>
    <a:masterClrMapping/>
  </p:clrMapOvr>
  <p:transition spd="slow" advClick="0" advTm="0">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2470</TotalTime>
  <Words>12109</Words>
  <Application>Microsoft Office PowerPoint</Application>
  <PresentationFormat>Widescreen</PresentationFormat>
  <Paragraphs>2525</Paragraphs>
  <Slides>98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98</vt:i4>
      </vt:variant>
    </vt:vector>
  </HeadingPairs>
  <TitlesOfParts>
    <vt:vector size="107" baseType="lpstr">
      <vt:lpstr>Arial</vt:lpstr>
      <vt:lpstr>Bell MT</vt:lpstr>
      <vt:lpstr>Calibri</vt:lpstr>
      <vt:lpstr>Calibri Light</vt:lpstr>
      <vt:lpstr>Google Sans</vt:lpstr>
      <vt:lpstr>Lato</vt:lpstr>
      <vt:lpstr>Open Sans</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117</cp:revision>
  <dcterms:created xsi:type="dcterms:W3CDTF">2024-11-24T16:12:47Z</dcterms:created>
  <dcterms:modified xsi:type="dcterms:W3CDTF">2024-11-27T07:44:57Z</dcterms:modified>
</cp:coreProperties>
</file>